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33.jpg" ContentType="image/jpeg"/>
  <Override PartName="/ppt/media/image134.jpg" ContentType="image/jpeg"/>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61" r:id="rId3"/>
    <p:sldId id="267" r:id="rId4"/>
    <p:sldId id="258" r:id="rId5"/>
    <p:sldId id="260" r:id="rId6"/>
    <p:sldId id="257" r:id="rId7"/>
    <p:sldId id="440" r:id="rId8"/>
    <p:sldId id="259" r:id="rId9"/>
    <p:sldId id="442" r:id="rId10"/>
    <p:sldId id="265" r:id="rId11"/>
    <p:sldId id="438" r:id="rId12"/>
    <p:sldId id="437" r:id="rId13"/>
  </p:sldIdLst>
  <p:sldSz cx="35740975" cy="20104100"/>
  <p:notesSz cx="14643100" cy="201041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5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EB34D"/>
    <a:srgbClr val="0ABFAB"/>
    <a:srgbClr val="61E4E7"/>
    <a:srgbClr val="242F4B"/>
    <a:srgbClr val="BCE6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p:cViewPr varScale="1">
        <p:scale>
          <a:sx n="28" d="100"/>
          <a:sy n="28" d="100"/>
        </p:scale>
        <p:origin x="730" y="96"/>
      </p:cViewPr>
      <p:guideLst>
        <p:guide orient="horz" pos="2880"/>
        <p:guide pos="52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5238" cy="10080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94688" y="0"/>
            <a:ext cx="6345237" cy="1008063"/>
          </a:xfrm>
          <a:prstGeom prst="rect">
            <a:avLst/>
          </a:prstGeom>
        </p:spPr>
        <p:txBody>
          <a:bodyPr vert="horz" lIns="91440" tIns="45720" rIns="91440" bIns="45720" rtlCol="0"/>
          <a:lstStyle>
            <a:lvl1pPr algn="r">
              <a:defRPr sz="1200"/>
            </a:lvl1pPr>
          </a:lstStyle>
          <a:p>
            <a:fld id="{F2902D71-EB1D-42BC-9491-19635BD57500}" type="datetimeFigureOut">
              <a:rPr lang="en-US" smtClean="0"/>
              <a:t>7/9/2025</a:t>
            </a:fld>
            <a:endParaRPr lang="en-US"/>
          </a:p>
        </p:txBody>
      </p:sp>
      <p:sp>
        <p:nvSpPr>
          <p:cNvPr id="4" name="Slide Image Placeholder 3"/>
          <p:cNvSpPr>
            <a:spLocks noGrp="1" noRot="1" noChangeAspect="1"/>
          </p:cNvSpPr>
          <p:nvPr>
            <p:ph type="sldImg" idx="2"/>
          </p:nvPr>
        </p:nvSpPr>
        <p:spPr>
          <a:xfrm>
            <a:off x="1290638" y="2513013"/>
            <a:ext cx="12061825" cy="6784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9675813"/>
            <a:ext cx="11715750"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038"/>
            <a:ext cx="6345238" cy="10080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94688" y="19096038"/>
            <a:ext cx="6345237" cy="1008062"/>
          </a:xfrm>
          <a:prstGeom prst="rect">
            <a:avLst/>
          </a:prstGeom>
        </p:spPr>
        <p:txBody>
          <a:bodyPr vert="horz" lIns="91440" tIns="45720" rIns="91440" bIns="45720" rtlCol="0" anchor="b"/>
          <a:lstStyle>
            <a:lvl1pPr algn="r">
              <a:defRPr sz="1200"/>
            </a:lvl1pPr>
          </a:lstStyle>
          <a:p>
            <a:fld id="{59D334CE-7580-4745-9116-1D42E2540E65}" type="slidenum">
              <a:rPr lang="en-US" smtClean="0"/>
              <a:t>‹#›</a:t>
            </a:fld>
            <a:endParaRPr lang="en-US"/>
          </a:p>
        </p:txBody>
      </p:sp>
    </p:spTree>
    <p:extLst>
      <p:ext uri="{BB962C8B-B14F-4D97-AF65-F5344CB8AC3E}">
        <p14:creationId xmlns:p14="http://schemas.microsoft.com/office/powerpoint/2010/main" val="3548382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BD0A1-4873-557E-86D4-DB2EAEEBA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96F47-90BC-45B6-7550-9CAD98E02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F234C-CA1D-5111-3F41-10BF63D4D3A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177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81735" y="6232272"/>
            <a:ext cx="30393005"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363472" y="11258298"/>
            <a:ext cx="2502953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1787824" y="4623945"/>
            <a:ext cx="1555406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8414584" y="4623945"/>
            <a:ext cx="1555406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9072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87824" y="804165"/>
            <a:ext cx="32180827"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1787824" y="4623945"/>
            <a:ext cx="3218082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2157201" y="18696816"/>
            <a:ext cx="1144207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787824" y="18696816"/>
            <a:ext cx="8223987"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a:xfrm>
            <a:off x="25744663" y="18696816"/>
            <a:ext cx="8223987"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836950">
        <a:defRPr>
          <a:latin typeface="+mn-lt"/>
          <a:ea typeface="+mn-ea"/>
          <a:cs typeface="+mn-cs"/>
        </a:defRPr>
      </a:lvl2pPr>
      <a:lvl3pPr marL="1673901">
        <a:defRPr>
          <a:latin typeface="+mn-lt"/>
          <a:ea typeface="+mn-ea"/>
          <a:cs typeface="+mn-cs"/>
        </a:defRPr>
      </a:lvl3pPr>
      <a:lvl4pPr marL="2510851">
        <a:defRPr>
          <a:latin typeface="+mn-lt"/>
          <a:ea typeface="+mn-ea"/>
          <a:cs typeface="+mn-cs"/>
        </a:defRPr>
      </a:lvl4pPr>
      <a:lvl5pPr marL="3347801">
        <a:defRPr>
          <a:latin typeface="+mn-lt"/>
          <a:ea typeface="+mn-ea"/>
          <a:cs typeface="+mn-cs"/>
        </a:defRPr>
      </a:lvl5pPr>
      <a:lvl6pPr marL="4184752">
        <a:defRPr>
          <a:latin typeface="+mn-lt"/>
          <a:ea typeface="+mn-ea"/>
          <a:cs typeface="+mn-cs"/>
        </a:defRPr>
      </a:lvl6pPr>
      <a:lvl7pPr marL="5021702">
        <a:defRPr>
          <a:latin typeface="+mn-lt"/>
          <a:ea typeface="+mn-ea"/>
          <a:cs typeface="+mn-cs"/>
        </a:defRPr>
      </a:lvl7pPr>
      <a:lvl8pPr marL="5858652">
        <a:defRPr>
          <a:latin typeface="+mn-lt"/>
          <a:ea typeface="+mn-ea"/>
          <a:cs typeface="+mn-cs"/>
        </a:defRPr>
      </a:lvl8pPr>
      <a:lvl9pPr marL="6695603">
        <a:defRPr>
          <a:latin typeface="+mn-lt"/>
          <a:ea typeface="+mn-ea"/>
          <a:cs typeface="+mn-cs"/>
        </a:defRPr>
      </a:lvl9pPr>
    </p:bodyStyle>
    <p:otherStyle>
      <a:lvl1pPr marL="0">
        <a:defRPr>
          <a:latin typeface="+mn-lt"/>
          <a:ea typeface="+mn-ea"/>
          <a:cs typeface="+mn-cs"/>
        </a:defRPr>
      </a:lvl1pPr>
      <a:lvl2pPr marL="836950">
        <a:defRPr>
          <a:latin typeface="+mn-lt"/>
          <a:ea typeface="+mn-ea"/>
          <a:cs typeface="+mn-cs"/>
        </a:defRPr>
      </a:lvl2pPr>
      <a:lvl3pPr marL="1673901">
        <a:defRPr>
          <a:latin typeface="+mn-lt"/>
          <a:ea typeface="+mn-ea"/>
          <a:cs typeface="+mn-cs"/>
        </a:defRPr>
      </a:lvl3pPr>
      <a:lvl4pPr marL="2510851">
        <a:defRPr>
          <a:latin typeface="+mn-lt"/>
          <a:ea typeface="+mn-ea"/>
          <a:cs typeface="+mn-cs"/>
        </a:defRPr>
      </a:lvl4pPr>
      <a:lvl5pPr marL="3347801">
        <a:defRPr>
          <a:latin typeface="+mn-lt"/>
          <a:ea typeface="+mn-ea"/>
          <a:cs typeface="+mn-cs"/>
        </a:defRPr>
      </a:lvl5pPr>
      <a:lvl6pPr marL="4184752">
        <a:defRPr>
          <a:latin typeface="+mn-lt"/>
          <a:ea typeface="+mn-ea"/>
          <a:cs typeface="+mn-cs"/>
        </a:defRPr>
      </a:lvl6pPr>
      <a:lvl7pPr marL="5021702">
        <a:defRPr>
          <a:latin typeface="+mn-lt"/>
          <a:ea typeface="+mn-ea"/>
          <a:cs typeface="+mn-cs"/>
        </a:defRPr>
      </a:lvl7pPr>
      <a:lvl8pPr marL="5858652">
        <a:defRPr>
          <a:latin typeface="+mn-lt"/>
          <a:ea typeface="+mn-ea"/>
          <a:cs typeface="+mn-cs"/>
        </a:defRPr>
      </a:lvl8pPr>
      <a:lvl9pPr marL="66956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3.jpg"/><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6.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svg"/><Relationship Id="rId3" Type="http://schemas.openxmlformats.org/officeDocument/2006/relationships/notesSlide" Target="../notesSlides/notesSlide1.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png"/><Relationship Id="rId9" Type="http://schemas.openxmlformats.org/officeDocument/2006/relationships/image" Target="../media/image14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gif"/><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8.png"/><Relationship Id="rId5" Type="http://schemas.openxmlformats.org/officeDocument/2006/relationships/image" Target="../media/image21.png"/><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6" Type="http://schemas.openxmlformats.org/officeDocument/2006/relationships/image" Target="../media/image49.png"/><Relationship Id="rId21" Type="http://schemas.openxmlformats.org/officeDocument/2006/relationships/image" Target="../media/image44.png"/><Relationship Id="rId42" Type="http://schemas.openxmlformats.org/officeDocument/2006/relationships/image" Target="../media/image65.png"/><Relationship Id="rId47" Type="http://schemas.openxmlformats.org/officeDocument/2006/relationships/image" Target="../media/image70.png"/><Relationship Id="rId63" Type="http://schemas.openxmlformats.org/officeDocument/2006/relationships/image" Target="../media/image86.png"/><Relationship Id="rId68" Type="http://schemas.openxmlformats.org/officeDocument/2006/relationships/image" Target="../media/image91.png"/><Relationship Id="rId84" Type="http://schemas.openxmlformats.org/officeDocument/2006/relationships/image" Target="../media/image6.png"/><Relationship Id="rId89" Type="http://schemas.openxmlformats.org/officeDocument/2006/relationships/image" Target="../media/image107.png"/><Relationship Id="rId16" Type="http://schemas.openxmlformats.org/officeDocument/2006/relationships/image" Target="../media/image39.png"/><Relationship Id="rId11" Type="http://schemas.openxmlformats.org/officeDocument/2006/relationships/image" Target="../media/image34.png"/><Relationship Id="rId32" Type="http://schemas.openxmlformats.org/officeDocument/2006/relationships/image" Target="../media/image55.png"/><Relationship Id="rId37" Type="http://schemas.openxmlformats.org/officeDocument/2006/relationships/image" Target="../media/image60.png"/><Relationship Id="rId53" Type="http://schemas.openxmlformats.org/officeDocument/2006/relationships/image" Target="../media/image76.png"/><Relationship Id="rId58" Type="http://schemas.openxmlformats.org/officeDocument/2006/relationships/image" Target="../media/image81.png"/><Relationship Id="rId74" Type="http://schemas.openxmlformats.org/officeDocument/2006/relationships/image" Target="../media/image97.png"/><Relationship Id="rId79" Type="http://schemas.openxmlformats.org/officeDocument/2006/relationships/image" Target="../media/image102.png"/><Relationship Id="rId5" Type="http://schemas.openxmlformats.org/officeDocument/2006/relationships/image" Target="../media/image28.png"/><Relationship Id="rId90" Type="http://schemas.openxmlformats.org/officeDocument/2006/relationships/image" Target="../media/image108.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48" Type="http://schemas.openxmlformats.org/officeDocument/2006/relationships/image" Target="../media/image71.png"/><Relationship Id="rId56" Type="http://schemas.openxmlformats.org/officeDocument/2006/relationships/image" Target="../media/image79.png"/><Relationship Id="rId64" Type="http://schemas.openxmlformats.org/officeDocument/2006/relationships/image" Target="../media/image87.png"/><Relationship Id="rId69" Type="http://schemas.openxmlformats.org/officeDocument/2006/relationships/image" Target="../media/image92.png"/><Relationship Id="rId77" Type="http://schemas.openxmlformats.org/officeDocument/2006/relationships/image" Target="../media/image100.png"/><Relationship Id="rId8" Type="http://schemas.openxmlformats.org/officeDocument/2006/relationships/image" Target="../media/image31.png"/><Relationship Id="rId51" Type="http://schemas.openxmlformats.org/officeDocument/2006/relationships/image" Target="../media/image74.png"/><Relationship Id="rId72" Type="http://schemas.openxmlformats.org/officeDocument/2006/relationships/image" Target="../media/image95.png"/><Relationship Id="rId80" Type="http://schemas.openxmlformats.org/officeDocument/2006/relationships/image" Target="../media/image103.png"/><Relationship Id="rId85" Type="http://schemas.openxmlformats.org/officeDocument/2006/relationships/image" Target="../media/image7.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67" Type="http://schemas.openxmlformats.org/officeDocument/2006/relationships/image" Target="../media/image90.png"/><Relationship Id="rId20" Type="http://schemas.openxmlformats.org/officeDocument/2006/relationships/image" Target="../media/image43.png"/><Relationship Id="rId41" Type="http://schemas.openxmlformats.org/officeDocument/2006/relationships/image" Target="../media/image64.png"/><Relationship Id="rId54" Type="http://schemas.openxmlformats.org/officeDocument/2006/relationships/image" Target="../media/image77.png"/><Relationship Id="rId62" Type="http://schemas.openxmlformats.org/officeDocument/2006/relationships/image" Target="../media/image85.png"/><Relationship Id="rId70" Type="http://schemas.openxmlformats.org/officeDocument/2006/relationships/image" Target="../media/image93.png"/><Relationship Id="rId75" Type="http://schemas.openxmlformats.org/officeDocument/2006/relationships/image" Target="../media/image98.png"/><Relationship Id="rId83" Type="http://schemas.openxmlformats.org/officeDocument/2006/relationships/image" Target="../media/image5.gif"/><Relationship Id="rId88"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73" Type="http://schemas.openxmlformats.org/officeDocument/2006/relationships/image" Target="../media/image96.png"/><Relationship Id="rId78" Type="http://schemas.openxmlformats.org/officeDocument/2006/relationships/image" Target="../media/image101.png"/><Relationship Id="rId81" Type="http://schemas.openxmlformats.org/officeDocument/2006/relationships/image" Target="../media/image8.png"/><Relationship Id="rId86" Type="http://schemas.openxmlformats.org/officeDocument/2006/relationships/image" Target="../media/image104.png"/><Relationship Id="rId4" Type="http://schemas.openxmlformats.org/officeDocument/2006/relationships/image" Target="../media/image27.png"/><Relationship Id="rId9"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1.png"/><Relationship Id="rId39" Type="http://schemas.openxmlformats.org/officeDocument/2006/relationships/image" Target="../media/image62.png"/><Relationship Id="rId34" Type="http://schemas.openxmlformats.org/officeDocument/2006/relationships/image" Target="../media/image57.png"/><Relationship Id="rId50" Type="http://schemas.openxmlformats.org/officeDocument/2006/relationships/image" Target="../media/image73.png"/><Relationship Id="rId55" Type="http://schemas.openxmlformats.org/officeDocument/2006/relationships/image" Target="../media/image78.png"/><Relationship Id="rId76" Type="http://schemas.openxmlformats.org/officeDocument/2006/relationships/image" Target="../media/image99.png"/><Relationship Id="rId7" Type="http://schemas.openxmlformats.org/officeDocument/2006/relationships/image" Target="../media/image30.png"/><Relationship Id="rId71" Type="http://schemas.openxmlformats.org/officeDocument/2006/relationships/image" Target="../media/image94.png"/><Relationship Id="rId2" Type="http://schemas.openxmlformats.org/officeDocument/2006/relationships/image" Target="../media/image25.png"/><Relationship Id="rId29" Type="http://schemas.openxmlformats.org/officeDocument/2006/relationships/image" Target="../media/image52.png"/><Relationship Id="rId24" Type="http://schemas.openxmlformats.org/officeDocument/2006/relationships/image" Target="../media/image47.png"/><Relationship Id="rId40" Type="http://schemas.openxmlformats.org/officeDocument/2006/relationships/image" Target="../media/image63.png"/><Relationship Id="rId45" Type="http://schemas.openxmlformats.org/officeDocument/2006/relationships/image" Target="../media/image68.png"/><Relationship Id="rId66" Type="http://schemas.openxmlformats.org/officeDocument/2006/relationships/image" Target="../media/image89.png"/><Relationship Id="rId87" Type="http://schemas.openxmlformats.org/officeDocument/2006/relationships/image" Target="../media/image105.png"/><Relationship Id="rId61" Type="http://schemas.openxmlformats.org/officeDocument/2006/relationships/image" Target="../media/image84.png"/><Relationship Id="rId82" Type="http://schemas.openxmlformats.org/officeDocument/2006/relationships/image" Target="../media/image1.png"/><Relationship Id="rId1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0.jpg"/><Relationship Id="rId7" Type="http://schemas.openxmlformats.org/officeDocument/2006/relationships/image" Target="../media/image114.png"/><Relationship Id="rId12" Type="http://schemas.openxmlformats.org/officeDocument/2006/relationships/image" Target="../media/image7.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6.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8.png"/><Relationship Id="rId16"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7.png"/><Relationship Id="rId9" Type="http://schemas.openxmlformats.org/officeDocument/2006/relationships/image" Target="../media/image122.png"/><Relationship Id="rId1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513" y="3601450"/>
            <a:ext cx="5014832" cy="9110197"/>
          </a:xfrm>
          <a:prstGeom prst="rect">
            <a:avLst/>
          </a:prstGeom>
        </p:spPr>
      </p:pic>
      <p:sp>
        <p:nvSpPr>
          <p:cNvPr id="4" name="object 4"/>
          <p:cNvSpPr/>
          <p:nvPr/>
        </p:nvSpPr>
        <p:spPr>
          <a:xfrm>
            <a:off x="1125065" y="11836050"/>
            <a:ext cx="4839645" cy="4839645"/>
          </a:xfrm>
          <a:custGeom>
            <a:avLst/>
            <a:gdLst/>
            <a:ahLst/>
            <a:cxnLst/>
            <a:rect l="l" t="t" r="r" b="b"/>
            <a:pathLst>
              <a:path w="2600960" h="2600959">
                <a:moveTo>
                  <a:pt x="1300360" y="0"/>
                </a:moveTo>
                <a:lnTo>
                  <a:pt x="1251609" y="896"/>
                </a:lnTo>
                <a:lnTo>
                  <a:pt x="1203312" y="3566"/>
                </a:lnTo>
                <a:lnTo>
                  <a:pt x="1155499" y="7977"/>
                </a:lnTo>
                <a:lnTo>
                  <a:pt x="1108201" y="14099"/>
                </a:lnTo>
                <a:lnTo>
                  <a:pt x="1061451" y="21898"/>
                </a:lnTo>
                <a:lnTo>
                  <a:pt x="1015279" y="31345"/>
                </a:lnTo>
                <a:lnTo>
                  <a:pt x="969717" y="42408"/>
                </a:lnTo>
                <a:lnTo>
                  <a:pt x="924797" y="55055"/>
                </a:lnTo>
                <a:lnTo>
                  <a:pt x="880550" y="69255"/>
                </a:lnTo>
                <a:lnTo>
                  <a:pt x="837007" y="84976"/>
                </a:lnTo>
                <a:lnTo>
                  <a:pt x="794199" y="102188"/>
                </a:lnTo>
                <a:lnTo>
                  <a:pt x="752159" y="120858"/>
                </a:lnTo>
                <a:lnTo>
                  <a:pt x="710917" y="140955"/>
                </a:lnTo>
                <a:lnTo>
                  <a:pt x="670506" y="162448"/>
                </a:lnTo>
                <a:lnTo>
                  <a:pt x="630956" y="185305"/>
                </a:lnTo>
                <a:lnTo>
                  <a:pt x="592298" y="209495"/>
                </a:lnTo>
                <a:lnTo>
                  <a:pt x="554565" y="234986"/>
                </a:lnTo>
                <a:lnTo>
                  <a:pt x="517788" y="261748"/>
                </a:lnTo>
                <a:lnTo>
                  <a:pt x="481998" y="289748"/>
                </a:lnTo>
                <a:lnTo>
                  <a:pt x="447226" y="318955"/>
                </a:lnTo>
                <a:lnTo>
                  <a:pt x="413505" y="349338"/>
                </a:lnTo>
                <a:lnTo>
                  <a:pt x="380865" y="380865"/>
                </a:lnTo>
                <a:lnTo>
                  <a:pt x="349338" y="413505"/>
                </a:lnTo>
                <a:lnTo>
                  <a:pt x="318955" y="447226"/>
                </a:lnTo>
                <a:lnTo>
                  <a:pt x="289748" y="481998"/>
                </a:lnTo>
                <a:lnTo>
                  <a:pt x="261748" y="517788"/>
                </a:lnTo>
                <a:lnTo>
                  <a:pt x="234986" y="554565"/>
                </a:lnTo>
                <a:lnTo>
                  <a:pt x="209495" y="592298"/>
                </a:lnTo>
                <a:lnTo>
                  <a:pt x="185305" y="630956"/>
                </a:lnTo>
                <a:lnTo>
                  <a:pt x="162448" y="670506"/>
                </a:lnTo>
                <a:lnTo>
                  <a:pt x="140955" y="710917"/>
                </a:lnTo>
                <a:lnTo>
                  <a:pt x="120858" y="752159"/>
                </a:lnTo>
                <a:lnTo>
                  <a:pt x="102188" y="794199"/>
                </a:lnTo>
                <a:lnTo>
                  <a:pt x="84976" y="837007"/>
                </a:lnTo>
                <a:lnTo>
                  <a:pt x="69255" y="880550"/>
                </a:lnTo>
                <a:lnTo>
                  <a:pt x="55055" y="924797"/>
                </a:lnTo>
                <a:lnTo>
                  <a:pt x="42408" y="969717"/>
                </a:lnTo>
                <a:lnTo>
                  <a:pt x="31345" y="1015279"/>
                </a:lnTo>
                <a:lnTo>
                  <a:pt x="21898" y="1061451"/>
                </a:lnTo>
                <a:lnTo>
                  <a:pt x="14099" y="1108201"/>
                </a:lnTo>
                <a:lnTo>
                  <a:pt x="7977" y="1155499"/>
                </a:lnTo>
                <a:lnTo>
                  <a:pt x="3566" y="1203312"/>
                </a:lnTo>
                <a:lnTo>
                  <a:pt x="896" y="1251609"/>
                </a:lnTo>
                <a:lnTo>
                  <a:pt x="0" y="1300360"/>
                </a:lnTo>
                <a:lnTo>
                  <a:pt x="896" y="1349110"/>
                </a:lnTo>
                <a:lnTo>
                  <a:pt x="3566" y="1397407"/>
                </a:lnTo>
                <a:lnTo>
                  <a:pt x="7977" y="1445221"/>
                </a:lnTo>
                <a:lnTo>
                  <a:pt x="14099" y="1492518"/>
                </a:lnTo>
                <a:lnTo>
                  <a:pt x="21898" y="1539268"/>
                </a:lnTo>
                <a:lnTo>
                  <a:pt x="31345" y="1585440"/>
                </a:lnTo>
                <a:lnTo>
                  <a:pt x="42408" y="1631002"/>
                </a:lnTo>
                <a:lnTo>
                  <a:pt x="55055" y="1675922"/>
                </a:lnTo>
                <a:lnTo>
                  <a:pt x="69255" y="1720169"/>
                </a:lnTo>
                <a:lnTo>
                  <a:pt x="84976" y="1763712"/>
                </a:lnTo>
                <a:lnTo>
                  <a:pt x="102188" y="1806520"/>
                </a:lnTo>
                <a:lnTo>
                  <a:pt x="120858" y="1848560"/>
                </a:lnTo>
                <a:lnTo>
                  <a:pt x="140955" y="1889802"/>
                </a:lnTo>
                <a:lnTo>
                  <a:pt x="162448" y="1930213"/>
                </a:lnTo>
                <a:lnTo>
                  <a:pt x="185305" y="1969763"/>
                </a:lnTo>
                <a:lnTo>
                  <a:pt x="209495" y="2008421"/>
                </a:lnTo>
                <a:lnTo>
                  <a:pt x="234986" y="2046154"/>
                </a:lnTo>
                <a:lnTo>
                  <a:pt x="261748" y="2082931"/>
                </a:lnTo>
                <a:lnTo>
                  <a:pt x="289748" y="2118721"/>
                </a:lnTo>
                <a:lnTo>
                  <a:pt x="318955" y="2153493"/>
                </a:lnTo>
                <a:lnTo>
                  <a:pt x="349338" y="2187214"/>
                </a:lnTo>
                <a:lnTo>
                  <a:pt x="380865" y="2219854"/>
                </a:lnTo>
                <a:lnTo>
                  <a:pt x="413505" y="2251381"/>
                </a:lnTo>
                <a:lnTo>
                  <a:pt x="447226" y="2281764"/>
                </a:lnTo>
                <a:lnTo>
                  <a:pt x="481998" y="2310971"/>
                </a:lnTo>
                <a:lnTo>
                  <a:pt x="517788" y="2338972"/>
                </a:lnTo>
                <a:lnTo>
                  <a:pt x="554565" y="2365733"/>
                </a:lnTo>
                <a:lnTo>
                  <a:pt x="592298" y="2391224"/>
                </a:lnTo>
                <a:lnTo>
                  <a:pt x="630956" y="2415414"/>
                </a:lnTo>
                <a:lnTo>
                  <a:pt x="670506" y="2438271"/>
                </a:lnTo>
                <a:lnTo>
                  <a:pt x="710917" y="2459764"/>
                </a:lnTo>
                <a:lnTo>
                  <a:pt x="752159" y="2479861"/>
                </a:lnTo>
                <a:lnTo>
                  <a:pt x="794199" y="2498531"/>
                </a:lnTo>
                <a:lnTo>
                  <a:pt x="837007" y="2515743"/>
                </a:lnTo>
                <a:lnTo>
                  <a:pt x="880550" y="2531464"/>
                </a:lnTo>
                <a:lnTo>
                  <a:pt x="924797" y="2545664"/>
                </a:lnTo>
                <a:lnTo>
                  <a:pt x="969717" y="2558311"/>
                </a:lnTo>
                <a:lnTo>
                  <a:pt x="1015279" y="2569374"/>
                </a:lnTo>
                <a:lnTo>
                  <a:pt x="1061451" y="2578821"/>
                </a:lnTo>
                <a:lnTo>
                  <a:pt x="1108201" y="2586620"/>
                </a:lnTo>
                <a:lnTo>
                  <a:pt x="1155499" y="2592742"/>
                </a:lnTo>
                <a:lnTo>
                  <a:pt x="1203312" y="2597153"/>
                </a:lnTo>
                <a:lnTo>
                  <a:pt x="1251609" y="2599823"/>
                </a:lnTo>
                <a:lnTo>
                  <a:pt x="1300360" y="2600720"/>
                </a:lnTo>
                <a:lnTo>
                  <a:pt x="1349110" y="2599823"/>
                </a:lnTo>
                <a:lnTo>
                  <a:pt x="1397407" y="2597153"/>
                </a:lnTo>
                <a:lnTo>
                  <a:pt x="1445221" y="2592742"/>
                </a:lnTo>
                <a:lnTo>
                  <a:pt x="1492518" y="2586620"/>
                </a:lnTo>
                <a:lnTo>
                  <a:pt x="1539268" y="2578821"/>
                </a:lnTo>
                <a:lnTo>
                  <a:pt x="1585440" y="2569374"/>
                </a:lnTo>
                <a:lnTo>
                  <a:pt x="1631002" y="2558311"/>
                </a:lnTo>
                <a:lnTo>
                  <a:pt x="1675922" y="2545664"/>
                </a:lnTo>
                <a:lnTo>
                  <a:pt x="1720169" y="2531464"/>
                </a:lnTo>
                <a:lnTo>
                  <a:pt x="1763712" y="2515743"/>
                </a:lnTo>
                <a:lnTo>
                  <a:pt x="1806520" y="2498531"/>
                </a:lnTo>
                <a:lnTo>
                  <a:pt x="1848560" y="2479861"/>
                </a:lnTo>
                <a:lnTo>
                  <a:pt x="1889802" y="2459764"/>
                </a:lnTo>
                <a:lnTo>
                  <a:pt x="1930213" y="2438271"/>
                </a:lnTo>
                <a:lnTo>
                  <a:pt x="1969763" y="2415414"/>
                </a:lnTo>
                <a:lnTo>
                  <a:pt x="2008421" y="2391224"/>
                </a:lnTo>
                <a:lnTo>
                  <a:pt x="2046154" y="2365733"/>
                </a:lnTo>
                <a:lnTo>
                  <a:pt x="2082931" y="2338972"/>
                </a:lnTo>
                <a:lnTo>
                  <a:pt x="2118721" y="2310971"/>
                </a:lnTo>
                <a:lnTo>
                  <a:pt x="2153493" y="2281764"/>
                </a:lnTo>
                <a:lnTo>
                  <a:pt x="2187214" y="2251381"/>
                </a:lnTo>
                <a:lnTo>
                  <a:pt x="2219854" y="2219854"/>
                </a:lnTo>
                <a:lnTo>
                  <a:pt x="2251381" y="2187214"/>
                </a:lnTo>
                <a:lnTo>
                  <a:pt x="2281764" y="2153493"/>
                </a:lnTo>
                <a:lnTo>
                  <a:pt x="2310971" y="2118721"/>
                </a:lnTo>
                <a:lnTo>
                  <a:pt x="2338972" y="2082931"/>
                </a:lnTo>
                <a:lnTo>
                  <a:pt x="2365733" y="2046154"/>
                </a:lnTo>
                <a:lnTo>
                  <a:pt x="2391224" y="2008421"/>
                </a:lnTo>
                <a:lnTo>
                  <a:pt x="2415414" y="1969763"/>
                </a:lnTo>
                <a:lnTo>
                  <a:pt x="2438271" y="1930213"/>
                </a:lnTo>
                <a:lnTo>
                  <a:pt x="2459764" y="1889802"/>
                </a:lnTo>
                <a:lnTo>
                  <a:pt x="2479861" y="1848560"/>
                </a:lnTo>
                <a:lnTo>
                  <a:pt x="2498531" y="1806520"/>
                </a:lnTo>
                <a:lnTo>
                  <a:pt x="2515743" y="1763712"/>
                </a:lnTo>
                <a:lnTo>
                  <a:pt x="2531464" y="1720169"/>
                </a:lnTo>
                <a:lnTo>
                  <a:pt x="2545664" y="1675922"/>
                </a:lnTo>
                <a:lnTo>
                  <a:pt x="2558311" y="1631002"/>
                </a:lnTo>
                <a:lnTo>
                  <a:pt x="2569374" y="1585440"/>
                </a:lnTo>
                <a:lnTo>
                  <a:pt x="2578821" y="1539268"/>
                </a:lnTo>
                <a:lnTo>
                  <a:pt x="2586620" y="1492518"/>
                </a:lnTo>
                <a:lnTo>
                  <a:pt x="2592742" y="1445221"/>
                </a:lnTo>
                <a:lnTo>
                  <a:pt x="2597153" y="1397407"/>
                </a:lnTo>
                <a:lnTo>
                  <a:pt x="2599823" y="1349110"/>
                </a:lnTo>
                <a:lnTo>
                  <a:pt x="2600720" y="1300360"/>
                </a:lnTo>
                <a:lnTo>
                  <a:pt x="2599823" y="1251609"/>
                </a:lnTo>
                <a:lnTo>
                  <a:pt x="2597153" y="1203312"/>
                </a:lnTo>
                <a:lnTo>
                  <a:pt x="2592742" y="1155499"/>
                </a:lnTo>
                <a:lnTo>
                  <a:pt x="2586620" y="1108201"/>
                </a:lnTo>
                <a:lnTo>
                  <a:pt x="2578821" y="1061451"/>
                </a:lnTo>
                <a:lnTo>
                  <a:pt x="2569374" y="1015279"/>
                </a:lnTo>
                <a:lnTo>
                  <a:pt x="2558311" y="969717"/>
                </a:lnTo>
                <a:lnTo>
                  <a:pt x="2545664" y="924797"/>
                </a:lnTo>
                <a:lnTo>
                  <a:pt x="2531464" y="880550"/>
                </a:lnTo>
                <a:lnTo>
                  <a:pt x="2515743" y="837007"/>
                </a:lnTo>
                <a:lnTo>
                  <a:pt x="2498531" y="794199"/>
                </a:lnTo>
                <a:lnTo>
                  <a:pt x="2479861" y="752159"/>
                </a:lnTo>
                <a:lnTo>
                  <a:pt x="2459764" y="710917"/>
                </a:lnTo>
                <a:lnTo>
                  <a:pt x="2438271" y="670506"/>
                </a:lnTo>
                <a:lnTo>
                  <a:pt x="2415414" y="630956"/>
                </a:lnTo>
                <a:lnTo>
                  <a:pt x="2391224" y="592298"/>
                </a:lnTo>
                <a:lnTo>
                  <a:pt x="2365733" y="554565"/>
                </a:lnTo>
                <a:lnTo>
                  <a:pt x="2338972" y="517788"/>
                </a:lnTo>
                <a:lnTo>
                  <a:pt x="2310971" y="481998"/>
                </a:lnTo>
                <a:lnTo>
                  <a:pt x="2281764" y="447226"/>
                </a:lnTo>
                <a:lnTo>
                  <a:pt x="2251381" y="413505"/>
                </a:lnTo>
                <a:lnTo>
                  <a:pt x="2219854" y="380865"/>
                </a:lnTo>
                <a:lnTo>
                  <a:pt x="2187214" y="349338"/>
                </a:lnTo>
                <a:lnTo>
                  <a:pt x="2153493" y="318955"/>
                </a:lnTo>
                <a:lnTo>
                  <a:pt x="2118721" y="289748"/>
                </a:lnTo>
                <a:lnTo>
                  <a:pt x="2082931" y="261748"/>
                </a:lnTo>
                <a:lnTo>
                  <a:pt x="2046154" y="234986"/>
                </a:lnTo>
                <a:lnTo>
                  <a:pt x="2008421" y="209495"/>
                </a:lnTo>
                <a:lnTo>
                  <a:pt x="1969763" y="185305"/>
                </a:lnTo>
                <a:lnTo>
                  <a:pt x="1930213" y="162448"/>
                </a:lnTo>
                <a:lnTo>
                  <a:pt x="1889802" y="140955"/>
                </a:lnTo>
                <a:lnTo>
                  <a:pt x="1848560" y="120858"/>
                </a:lnTo>
                <a:lnTo>
                  <a:pt x="1806520" y="102188"/>
                </a:lnTo>
                <a:lnTo>
                  <a:pt x="1763712" y="84976"/>
                </a:lnTo>
                <a:lnTo>
                  <a:pt x="1720169" y="69255"/>
                </a:lnTo>
                <a:lnTo>
                  <a:pt x="1675922" y="55055"/>
                </a:lnTo>
                <a:lnTo>
                  <a:pt x="1631002" y="42408"/>
                </a:lnTo>
                <a:lnTo>
                  <a:pt x="1585440" y="31345"/>
                </a:lnTo>
                <a:lnTo>
                  <a:pt x="1539268" y="21898"/>
                </a:lnTo>
                <a:lnTo>
                  <a:pt x="1492518" y="14099"/>
                </a:lnTo>
                <a:lnTo>
                  <a:pt x="1445221" y="7977"/>
                </a:lnTo>
                <a:lnTo>
                  <a:pt x="1397407" y="3566"/>
                </a:lnTo>
                <a:lnTo>
                  <a:pt x="1349110" y="896"/>
                </a:lnTo>
                <a:lnTo>
                  <a:pt x="1300360" y="0"/>
                </a:lnTo>
                <a:close/>
              </a:path>
            </a:pathLst>
          </a:custGeom>
          <a:solidFill>
            <a:srgbClr val="0ABFAB"/>
          </a:solidFill>
        </p:spPr>
        <p:txBody>
          <a:bodyPr wrap="square" lIns="0" tIns="0" rIns="0" bIns="0" rtlCol="0"/>
          <a:lstStyle/>
          <a:p>
            <a:endParaRPr/>
          </a:p>
        </p:txBody>
      </p:sp>
      <p:sp>
        <p:nvSpPr>
          <p:cNvPr id="10" name="object 10"/>
          <p:cNvSpPr/>
          <p:nvPr/>
        </p:nvSpPr>
        <p:spPr>
          <a:xfrm>
            <a:off x="-36513" y="-6350"/>
            <a:ext cx="2751400" cy="2122542"/>
          </a:xfrm>
          <a:custGeom>
            <a:avLst/>
            <a:gdLst/>
            <a:ahLst/>
            <a:cxnLst/>
            <a:rect l="l" t="t" r="r" b="b"/>
            <a:pathLst>
              <a:path w="1503045" h="1159510">
                <a:moveTo>
                  <a:pt x="1502465" y="0"/>
                </a:moveTo>
                <a:lnTo>
                  <a:pt x="0" y="0"/>
                </a:lnTo>
                <a:lnTo>
                  <a:pt x="0" y="1142233"/>
                </a:lnTo>
                <a:lnTo>
                  <a:pt x="64874" y="1151287"/>
                </a:lnTo>
                <a:lnTo>
                  <a:pt x="112687" y="1155698"/>
                </a:lnTo>
                <a:lnTo>
                  <a:pt x="160985" y="1158368"/>
                </a:lnTo>
                <a:lnTo>
                  <a:pt x="209735" y="1159265"/>
                </a:lnTo>
                <a:lnTo>
                  <a:pt x="258485" y="1158368"/>
                </a:lnTo>
                <a:lnTo>
                  <a:pt x="306783" y="1155698"/>
                </a:lnTo>
                <a:lnTo>
                  <a:pt x="354596" y="1151287"/>
                </a:lnTo>
                <a:lnTo>
                  <a:pt x="401893" y="1145166"/>
                </a:lnTo>
                <a:lnTo>
                  <a:pt x="448644" y="1137366"/>
                </a:lnTo>
                <a:lnTo>
                  <a:pt x="494815" y="1127919"/>
                </a:lnTo>
                <a:lnTo>
                  <a:pt x="540377" y="1116856"/>
                </a:lnTo>
                <a:lnTo>
                  <a:pt x="585297" y="1104209"/>
                </a:lnTo>
                <a:lnTo>
                  <a:pt x="629545" y="1090009"/>
                </a:lnTo>
                <a:lnTo>
                  <a:pt x="673088" y="1074288"/>
                </a:lnTo>
                <a:lnTo>
                  <a:pt x="715895" y="1057077"/>
                </a:lnTo>
                <a:lnTo>
                  <a:pt x="757935" y="1038407"/>
                </a:lnTo>
                <a:lnTo>
                  <a:pt x="799177" y="1018310"/>
                </a:lnTo>
                <a:lnTo>
                  <a:pt x="839589" y="996817"/>
                </a:lnTo>
                <a:lnTo>
                  <a:pt x="879139" y="973960"/>
                </a:lnTo>
                <a:lnTo>
                  <a:pt x="917796" y="949770"/>
                </a:lnTo>
                <a:lnTo>
                  <a:pt x="955529" y="924278"/>
                </a:lnTo>
                <a:lnTo>
                  <a:pt x="992306" y="897517"/>
                </a:lnTo>
                <a:lnTo>
                  <a:pt x="1028097" y="869517"/>
                </a:lnTo>
                <a:lnTo>
                  <a:pt x="1062868" y="840310"/>
                </a:lnTo>
                <a:lnTo>
                  <a:pt x="1096590" y="809927"/>
                </a:lnTo>
                <a:lnTo>
                  <a:pt x="1129230" y="778399"/>
                </a:lnTo>
                <a:lnTo>
                  <a:pt x="1160757" y="745759"/>
                </a:lnTo>
                <a:lnTo>
                  <a:pt x="1191140" y="712038"/>
                </a:lnTo>
                <a:lnTo>
                  <a:pt x="1220347" y="677266"/>
                </a:lnTo>
                <a:lnTo>
                  <a:pt x="1248347" y="641476"/>
                </a:lnTo>
                <a:lnTo>
                  <a:pt x="1275108" y="604699"/>
                </a:lnTo>
                <a:lnTo>
                  <a:pt x="1300600" y="566966"/>
                </a:lnTo>
                <a:lnTo>
                  <a:pt x="1324790" y="528309"/>
                </a:lnTo>
                <a:lnTo>
                  <a:pt x="1347647" y="488758"/>
                </a:lnTo>
                <a:lnTo>
                  <a:pt x="1369140" y="448347"/>
                </a:lnTo>
                <a:lnTo>
                  <a:pt x="1389237" y="407105"/>
                </a:lnTo>
                <a:lnTo>
                  <a:pt x="1407907" y="365065"/>
                </a:lnTo>
                <a:lnTo>
                  <a:pt x="1425118" y="322258"/>
                </a:lnTo>
                <a:lnTo>
                  <a:pt x="1440839" y="278715"/>
                </a:lnTo>
                <a:lnTo>
                  <a:pt x="1455039" y="234467"/>
                </a:lnTo>
                <a:lnTo>
                  <a:pt x="1467686" y="189547"/>
                </a:lnTo>
                <a:lnTo>
                  <a:pt x="1478749" y="143985"/>
                </a:lnTo>
                <a:lnTo>
                  <a:pt x="1488196" y="97813"/>
                </a:lnTo>
                <a:lnTo>
                  <a:pt x="1495996" y="51063"/>
                </a:lnTo>
                <a:lnTo>
                  <a:pt x="1502117" y="3766"/>
                </a:lnTo>
                <a:lnTo>
                  <a:pt x="1502465" y="0"/>
                </a:lnTo>
                <a:close/>
              </a:path>
            </a:pathLst>
          </a:custGeom>
          <a:solidFill>
            <a:srgbClr val="0ABFAB"/>
          </a:solidFill>
        </p:spPr>
        <p:txBody>
          <a:bodyPr wrap="square" lIns="0" tIns="0" rIns="0" bIns="0" rtlCol="0"/>
          <a:lstStyle/>
          <a:p>
            <a:endParaRPr/>
          </a:p>
        </p:txBody>
      </p:sp>
      <p:grpSp>
        <p:nvGrpSpPr>
          <p:cNvPr id="22" name="Group 21">
            <a:extLst>
              <a:ext uri="{FF2B5EF4-FFF2-40B4-BE49-F238E27FC236}">
                <a16:creationId xmlns:a16="http://schemas.microsoft.com/office/drawing/2014/main" id="{5BEF5A2E-FFA9-4BF9-F03C-712145D831FB}"/>
              </a:ext>
            </a:extLst>
          </p:cNvPr>
          <p:cNvGrpSpPr/>
          <p:nvPr/>
        </p:nvGrpSpPr>
        <p:grpSpPr>
          <a:xfrm>
            <a:off x="17337087" y="-82550"/>
            <a:ext cx="18403888" cy="14997403"/>
            <a:chOff x="20648979" y="39521"/>
            <a:chExt cx="15091996" cy="12298529"/>
          </a:xfrm>
        </p:grpSpPr>
        <p:pic>
          <p:nvPicPr>
            <p:cNvPr id="5" name="object 5"/>
            <p:cNvPicPr/>
            <p:nvPr/>
          </p:nvPicPr>
          <p:blipFill>
            <a:blip r:embed="rId3" cstate="print"/>
            <a:stretch>
              <a:fillRect/>
            </a:stretch>
          </p:blipFill>
          <p:spPr>
            <a:xfrm>
              <a:off x="20648979" y="39521"/>
              <a:ext cx="15091996" cy="12243922"/>
            </a:xfrm>
            <a:prstGeom prst="rect">
              <a:avLst/>
            </a:prstGeom>
          </p:spPr>
        </p:pic>
        <p:pic>
          <p:nvPicPr>
            <p:cNvPr id="14" name="object 14"/>
            <p:cNvPicPr/>
            <p:nvPr/>
          </p:nvPicPr>
          <p:blipFill>
            <a:blip r:embed="rId4" cstate="print"/>
            <a:stretch>
              <a:fillRect/>
            </a:stretch>
          </p:blipFill>
          <p:spPr>
            <a:xfrm>
              <a:off x="20650566" y="86357"/>
              <a:ext cx="15022189" cy="12251693"/>
            </a:xfrm>
            <a:prstGeom prst="rect">
              <a:avLst/>
            </a:prstGeom>
          </p:spPr>
        </p:pic>
      </p:grpSp>
      <p:pic>
        <p:nvPicPr>
          <p:cNvPr id="15" name="object 15"/>
          <p:cNvPicPr/>
          <p:nvPr/>
        </p:nvPicPr>
        <p:blipFill>
          <a:blip r:embed="rId5" cstate="print"/>
          <a:stretch>
            <a:fillRect/>
          </a:stretch>
        </p:blipFill>
        <p:spPr>
          <a:xfrm rot="731009">
            <a:off x="2509631" y="2894953"/>
            <a:ext cx="18818459" cy="12939449"/>
          </a:xfrm>
          <a:prstGeom prst="rect">
            <a:avLst/>
          </a:prstGeom>
        </p:spPr>
      </p:pic>
      <p:sp>
        <p:nvSpPr>
          <p:cNvPr id="25" name="object 10">
            <a:extLst>
              <a:ext uri="{FF2B5EF4-FFF2-40B4-BE49-F238E27FC236}">
                <a16:creationId xmlns:a16="http://schemas.microsoft.com/office/drawing/2014/main" id="{221FC8AD-4DF5-3375-9C8B-D5B67CF05929}"/>
              </a:ext>
            </a:extLst>
          </p:cNvPr>
          <p:cNvSpPr/>
          <p:nvPr/>
        </p:nvSpPr>
        <p:spPr>
          <a:xfrm rot="10800000">
            <a:off x="34070011" y="18815050"/>
            <a:ext cx="1670964" cy="1289050"/>
          </a:xfrm>
          <a:custGeom>
            <a:avLst/>
            <a:gdLst/>
            <a:ahLst/>
            <a:cxnLst/>
            <a:rect l="l" t="t" r="r" b="b"/>
            <a:pathLst>
              <a:path w="1503045" h="1159510">
                <a:moveTo>
                  <a:pt x="1502465" y="0"/>
                </a:moveTo>
                <a:lnTo>
                  <a:pt x="0" y="0"/>
                </a:lnTo>
                <a:lnTo>
                  <a:pt x="0" y="1142233"/>
                </a:lnTo>
                <a:lnTo>
                  <a:pt x="64874" y="1151287"/>
                </a:lnTo>
                <a:lnTo>
                  <a:pt x="112687" y="1155698"/>
                </a:lnTo>
                <a:lnTo>
                  <a:pt x="160985" y="1158368"/>
                </a:lnTo>
                <a:lnTo>
                  <a:pt x="209735" y="1159265"/>
                </a:lnTo>
                <a:lnTo>
                  <a:pt x="258485" y="1158368"/>
                </a:lnTo>
                <a:lnTo>
                  <a:pt x="306783" y="1155698"/>
                </a:lnTo>
                <a:lnTo>
                  <a:pt x="354596" y="1151287"/>
                </a:lnTo>
                <a:lnTo>
                  <a:pt x="401893" y="1145166"/>
                </a:lnTo>
                <a:lnTo>
                  <a:pt x="448644" y="1137366"/>
                </a:lnTo>
                <a:lnTo>
                  <a:pt x="494815" y="1127919"/>
                </a:lnTo>
                <a:lnTo>
                  <a:pt x="540377" y="1116856"/>
                </a:lnTo>
                <a:lnTo>
                  <a:pt x="585297" y="1104209"/>
                </a:lnTo>
                <a:lnTo>
                  <a:pt x="629545" y="1090009"/>
                </a:lnTo>
                <a:lnTo>
                  <a:pt x="673088" y="1074288"/>
                </a:lnTo>
                <a:lnTo>
                  <a:pt x="715895" y="1057077"/>
                </a:lnTo>
                <a:lnTo>
                  <a:pt x="757935" y="1038407"/>
                </a:lnTo>
                <a:lnTo>
                  <a:pt x="799177" y="1018310"/>
                </a:lnTo>
                <a:lnTo>
                  <a:pt x="839589" y="996817"/>
                </a:lnTo>
                <a:lnTo>
                  <a:pt x="879139" y="973960"/>
                </a:lnTo>
                <a:lnTo>
                  <a:pt x="917796" y="949770"/>
                </a:lnTo>
                <a:lnTo>
                  <a:pt x="955529" y="924278"/>
                </a:lnTo>
                <a:lnTo>
                  <a:pt x="992306" y="897517"/>
                </a:lnTo>
                <a:lnTo>
                  <a:pt x="1028097" y="869517"/>
                </a:lnTo>
                <a:lnTo>
                  <a:pt x="1062868" y="840310"/>
                </a:lnTo>
                <a:lnTo>
                  <a:pt x="1096590" y="809927"/>
                </a:lnTo>
                <a:lnTo>
                  <a:pt x="1129230" y="778399"/>
                </a:lnTo>
                <a:lnTo>
                  <a:pt x="1160757" y="745759"/>
                </a:lnTo>
                <a:lnTo>
                  <a:pt x="1191140" y="712038"/>
                </a:lnTo>
                <a:lnTo>
                  <a:pt x="1220347" y="677266"/>
                </a:lnTo>
                <a:lnTo>
                  <a:pt x="1248347" y="641476"/>
                </a:lnTo>
                <a:lnTo>
                  <a:pt x="1275108" y="604699"/>
                </a:lnTo>
                <a:lnTo>
                  <a:pt x="1300600" y="566966"/>
                </a:lnTo>
                <a:lnTo>
                  <a:pt x="1324790" y="528309"/>
                </a:lnTo>
                <a:lnTo>
                  <a:pt x="1347647" y="488758"/>
                </a:lnTo>
                <a:lnTo>
                  <a:pt x="1369140" y="448347"/>
                </a:lnTo>
                <a:lnTo>
                  <a:pt x="1389237" y="407105"/>
                </a:lnTo>
                <a:lnTo>
                  <a:pt x="1407907" y="365065"/>
                </a:lnTo>
                <a:lnTo>
                  <a:pt x="1425118" y="322258"/>
                </a:lnTo>
                <a:lnTo>
                  <a:pt x="1440839" y="278715"/>
                </a:lnTo>
                <a:lnTo>
                  <a:pt x="1455039" y="234467"/>
                </a:lnTo>
                <a:lnTo>
                  <a:pt x="1467686" y="189547"/>
                </a:lnTo>
                <a:lnTo>
                  <a:pt x="1478749" y="143985"/>
                </a:lnTo>
                <a:lnTo>
                  <a:pt x="1488196" y="97813"/>
                </a:lnTo>
                <a:lnTo>
                  <a:pt x="1495996" y="51063"/>
                </a:lnTo>
                <a:lnTo>
                  <a:pt x="1502117" y="3766"/>
                </a:lnTo>
                <a:lnTo>
                  <a:pt x="1502465" y="0"/>
                </a:lnTo>
                <a:close/>
              </a:path>
            </a:pathLst>
          </a:custGeom>
          <a:solidFill>
            <a:srgbClr val="0ABFAB"/>
          </a:solidFill>
        </p:spPr>
        <p:txBody>
          <a:bodyPr wrap="square" lIns="0" tIns="0" rIns="0" bIns="0" rtlCol="0"/>
          <a:lstStyle/>
          <a:p>
            <a:endParaRPr dirty="0"/>
          </a:p>
        </p:txBody>
      </p:sp>
      <p:pic>
        <p:nvPicPr>
          <p:cNvPr id="24" name="Picture 23" descr="A white drone with green propellers&#10;&#10;AI-generated content may be incorrect.">
            <a:extLst>
              <a:ext uri="{FF2B5EF4-FFF2-40B4-BE49-F238E27FC236}">
                <a16:creationId xmlns:a16="http://schemas.microsoft.com/office/drawing/2014/main" id="{F42FB226-D4AE-BB6E-BCF8-7BB6242C6D96}"/>
              </a:ext>
            </a:extLst>
          </p:cNvPr>
          <p:cNvPicPr>
            <a:picLocks noChangeAspect="1"/>
          </p:cNvPicPr>
          <p:nvPr/>
        </p:nvPicPr>
        <p:blipFill>
          <a:blip r:embed="rId6">
            <a:duotone>
              <a:prstClr val="black"/>
              <a:srgbClr val="0ABFAB">
                <a:tint val="45000"/>
                <a:satMod val="400000"/>
              </a:srgbClr>
            </a:duotone>
            <a:alphaModFix/>
            <a:extLst>
              <a:ext uri="{28A0092B-C50C-407E-A947-70E740481C1C}">
                <a14:useLocalDpi xmlns:a14="http://schemas.microsoft.com/office/drawing/2010/main" val="0"/>
              </a:ext>
            </a:extLst>
          </a:blip>
          <a:srcRect l="3143"/>
          <a:stretch/>
        </p:blipFill>
        <p:spPr>
          <a:xfrm rot="20924229" flipH="1">
            <a:off x="24716382" y="12905171"/>
            <a:ext cx="7370755" cy="6894332"/>
          </a:xfrm>
          <a:prstGeom prst="rect">
            <a:avLst/>
          </a:prstGeom>
        </p:spPr>
      </p:pic>
      <p:sp>
        <p:nvSpPr>
          <p:cNvPr id="23" name="TextBox 22">
            <a:extLst>
              <a:ext uri="{FF2B5EF4-FFF2-40B4-BE49-F238E27FC236}">
                <a16:creationId xmlns:a16="http://schemas.microsoft.com/office/drawing/2014/main" id="{4CD82826-C1A9-18D5-75BB-4B6C5FE2C0D7}"/>
              </a:ext>
            </a:extLst>
          </p:cNvPr>
          <p:cNvSpPr txBox="1"/>
          <p:nvPr/>
        </p:nvSpPr>
        <p:spPr>
          <a:xfrm>
            <a:off x="8993187" y="16529903"/>
            <a:ext cx="17526000" cy="1200329"/>
          </a:xfrm>
          <a:prstGeom prst="rect">
            <a:avLst/>
          </a:prstGeom>
          <a:noFill/>
        </p:spPr>
        <p:txBody>
          <a:bodyPr wrap="square" rtlCol="0">
            <a:spAutoFit/>
          </a:bodyPr>
          <a:lstStyle/>
          <a:p>
            <a:r>
              <a:rPr lang="en-US" sz="7200" dirty="0">
                <a:effectLst/>
                <a:latin typeface="Poppins SemiBold" panose="00000700000000000000" pitchFamily="2" charset="0"/>
                <a:cs typeface="Poppins SemiBold" panose="00000700000000000000" pitchFamily="2" charset="0"/>
              </a:rPr>
              <a:t>Land Survey App &amp; </a:t>
            </a:r>
            <a:r>
              <a:rPr lang="en-US" sz="7200" dirty="0">
                <a:solidFill>
                  <a:srgbClr val="0ABFAB"/>
                </a:solidFill>
                <a:effectLst/>
                <a:latin typeface="Poppins SemiBold" panose="00000700000000000000" pitchFamily="2" charset="0"/>
                <a:cs typeface="Poppins SemiBold" panose="00000700000000000000" pitchFamily="2" charset="0"/>
              </a:rPr>
              <a:t>Web Presentation</a:t>
            </a:r>
            <a:endParaRPr lang="en-US" sz="7200" dirty="0">
              <a:solidFill>
                <a:srgbClr val="0ABFAB"/>
              </a:solidFill>
              <a:latin typeface="Poppins SemiBold" panose="00000700000000000000" pitchFamily="2" charset="0"/>
              <a:cs typeface="Poppins SemiBold" panose="00000700000000000000" pitchFamily="2" charset="0"/>
            </a:endParaRPr>
          </a:p>
        </p:txBody>
      </p:sp>
      <p:sp>
        <p:nvSpPr>
          <p:cNvPr id="2" name="TextBox 1">
            <a:extLst>
              <a:ext uri="{FF2B5EF4-FFF2-40B4-BE49-F238E27FC236}">
                <a16:creationId xmlns:a16="http://schemas.microsoft.com/office/drawing/2014/main" id="{490FDC78-60F7-D45F-48FA-31997ACE37E5}"/>
              </a:ext>
            </a:extLst>
          </p:cNvPr>
          <p:cNvSpPr txBox="1"/>
          <p:nvPr/>
        </p:nvSpPr>
        <p:spPr>
          <a:xfrm>
            <a:off x="8993187" y="17922999"/>
            <a:ext cx="17754600" cy="861774"/>
          </a:xfrm>
          <a:prstGeom prst="rect">
            <a:avLst/>
          </a:prstGeom>
          <a:noFill/>
        </p:spPr>
        <p:txBody>
          <a:bodyPr wrap="square" rtlCol="0">
            <a:spAutoFit/>
          </a:bodyPr>
          <a:lstStyle/>
          <a:p>
            <a:r>
              <a:rPr lang="en-US" sz="5000" dirty="0">
                <a:solidFill>
                  <a:schemeClr val="tx1">
                    <a:lumMod val="75000"/>
                    <a:lumOff val="25000"/>
                  </a:schemeClr>
                </a:solidFill>
                <a:effectLst/>
                <a:latin typeface="Poppins SemiBold" panose="00000700000000000000" pitchFamily="2" charset="0"/>
                <a:cs typeface="Poppins SemiBold" panose="00000700000000000000" pitchFamily="2" charset="0"/>
              </a:rPr>
              <a:t>Streamlining Land Parcel Surveying for the Modern Era</a:t>
            </a:r>
            <a:endParaRPr lang="en-US" sz="5000" dirty="0">
              <a:solidFill>
                <a:schemeClr val="tx1">
                  <a:lumMod val="75000"/>
                  <a:lumOff val="25000"/>
                </a:schemeClr>
              </a:solidFill>
              <a:latin typeface="Poppins SemiBold" panose="00000700000000000000" pitchFamily="2" charset="0"/>
              <a:cs typeface="Poppins SemiBold" panose="000007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2F31951-2646-9D32-AFB5-1CE770390FCA}"/>
            </a:ext>
          </a:extLst>
        </p:cNvPr>
        <p:cNvGrpSpPr/>
        <p:nvPr/>
      </p:nvGrpSpPr>
      <p:grpSpPr>
        <a:xfrm>
          <a:off x="0" y="0"/>
          <a:ext cx="0" cy="0"/>
          <a:chOff x="0" y="0"/>
          <a:chExt cx="0" cy="0"/>
        </a:xfrm>
      </p:grpSpPr>
      <p:pic>
        <p:nvPicPr>
          <p:cNvPr id="494" name="Picture 493">
            <a:extLst>
              <a:ext uri="{FF2B5EF4-FFF2-40B4-BE49-F238E27FC236}">
                <a16:creationId xmlns:a16="http://schemas.microsoft.com/office/drawing/2014/main" id="{AF2B72F7-334D-93FF-4BEE-102BEE8D7ECE}"/>
              </a:ext>
            </a:extLst>
          </p:cNvPr>
          <p:cNvPicPr>
            <a:picLocks noChangeAspect="1"/>
          </p:cNvPicPr>
          <p:nvPr/>
        </p:nvPicPr>
        <p:blipFill>
          <a:blip r:embed="rId2">
            <a:extLst>
              <a:ext uri="{28A0092B-C50C-407E-A947-70E740481C1C}">
                <a14:useLocalDpi xmlns:a14="http://schemas.microsoft.com/office/drawing/2010/main" val="0"/>
              </a:ext>
            </a:extLst>
          </a:blip>
          <a:srcRect l="944" r="-451" b="1391"/>
          <a:stretch/>
        </p:blipFill>
        <p:spPr>
          <a:xfrm>
            <a:off x="9207" y="-2"/>
            <a:ext cx="35903545" cy="20104101"/>
          </a:xfrm>
          <a:prstGeom prst="rect">
            <a:avLst/>
          </a:prstGeom>
        </p:spPr>
      </p:pic>
      <p:pic>
        <p:nvPicPr>
          <p:cNvPr id="178" name="object 178">
            <a:extLst>
              <a:ext uri="{FF2B5EF4-FFF2-40B4-BE49-F238E27FC236}">
                <a16:creationId xmlns:a16="http://schemas.microsoft.com/office/drawing/2014/main" id="{E41F0FB6-A09E-608D-4D28-235AC0770380}"/>
              </a:ext>
            </a:extLst>
          </p:cNvPr>
          <p:cNvPicPr/>
          <p:nvPr/>
        </p:nvPicPr>
        <p:blipFill>
          <a:blip r:embed="rId3" cstate="print">
            <a:alphaModFix amt="64000"/>
          </a:blip>
          <a:srcRect l="15801" t="27072"/>
          <a:stretch/>
        </p:blipFill>
        <p:spPr>
          <a:xfrm>
            <a:off x="0" y="-2"/>
            <a:ext cx="3037006" cy="2890802"/>
          </a:xfrm>
          <a:prstGeom prst="rect">
            <a:avLst/>
          </a:prstGeom>
        </p:spPr>
      </p:pic>
      <p:sp>
        <p:nvSpPr>
          <p:cNvPr id="490" name="TextBox 489">
            <a:extLst>
              <a:ext uri="{FF2B5EF4-FFF2-40B4-BE49-F238E27FC236}">
                <a16:creationId xmlns:a16="http://schemas.microsoft.com/office/drawing/2014/main" id="{10BC50F5-532E-5F1A-2CD3-FBEAF77F5B33}"/>
              </a:ext>
            </a:extLst>
          </p:cNvPr>
          <p:cNvSpPr txBox="1"/>
          <p:nvPr/>
        </p:nvSpPr>
        <p:spPr>
          <a:xfrm>
            <a:off x="12746472" y="4814850"/>
            <a:ext cx="10248029" cy="1477328"/>
          </a:xfrm>
          <a:prstGeom prst="rect">
            <a:avLst/>
          </a:prstGeom>
          <a:noFill/>
        </p:spPr>
        <p:txBody>
          <a:bodyPr wrap="square" rtlCol="0">
            <a:spAutoFit/>
          </a:bodyPr>
          <a:lstStyle/>
          <a:p>
            <a:pPr algn="ctr"/>
            <a:r>
              <a:rPr lang="en-US" sz="9000" b="1" dirty="0">
                <a:solidFill>
                  <a:schemeClr val="bg1"/>
                </a:solidFill>
                <a:effectLst/>
                <a:latin typeface="Poppins" panose="00000500000000000000" pitchFamily="2" charset="0"/>
                <a:cs typeface="Poppins" panose="00000500000000000000" pitchFamily="2" charset="0"/>
              </a:rPr>
              <a:t>Conclusion</a:t>
            </a:r>
            <a:endParaRPr lang="en-US" sz="9000" b="1" dirty="0">
              <a:solidFill>
                <a:schemeClr val="bg1"/>
              </a:solidFill>
              <a:latin typeface="Poppins" panose="00000500000000000000" pitchFamily="2" charset="0"/>
              <a:cs typeface="Poppins" panose="00000500000000000000" pitchFamily="2" charset="0"/>
            </a:endParaRPr>
          </a:p>
        </p:txBody>
      </p:sp>
      <p:pic>
        <p:nvPicPr>
          <p:cNvPr id="492" name="object 178">
            <a:extLst>
              <a:ext uri="{FF2B5EF4-FFF2-40B4-BE49-F238E27FC236}">
                <a16:creationId xmlns:a16="http://schemas.microsoft.com/office/drawing/2014/main" id="{03D01F64-4F37-B1E2-7559-505A572E538D}"/>
              </a:ext>
            </a:extLst>
          </p:cNvPr>
          <p:cNvPicPr/>
          <p:nvPr/>
        </p:nvPicPr>
        <p:blipFill>
          <a:blip r:embed="rId3" cstate="print">
            <a:alphaModFix amt="61000"/>
          </a:blip>
          <a:srcRect t="44413"/>
          <a:stretch/>
        </p:blipFill>
        <p:spPr>
          <a:xfrm rot="10800000">
            <a:off x="30802246" y="17138650"/>
            <a:ext cx="4929522" cy="3011422"/>
          </a:xfrm>
          <a:prstGeom prst="rect">
            <a:avLst/>
          </a:prstGeom>
        </p:spPr>
      </p:pic>
      <p:pic>
        <p:nvPicPr>
          <p:cNvPr id="4" name="object 178">
            <a:extLst>
              <a:ext uri="{FF2B5EF4-FFF2-40B4-BE49-F238E27FC236}">
                <a16:creationId xmlns:a16="http://schemas.microsoft.com/office/drawing/2014/main" id="{766E76CC-40E3-2BEE-0FFD-419EFF348798}"/>
              </a:ext>
            </a:extLst>
          </p:cNvPr>
          <p:cNvPicPr/>
          <p:nvPr/>
        </p:nvPicPr>
        <p:blipFill>
          <a:blip r:embed="rId3" cstate="print">
            <a:alphaModFix amt="51000"/>
          </a:blip>
          <a:srcRect l="18555" t="44413"/>
          <a:stretch/>
        </p:blipFill>
        <p:spPr>
          <a:xfrm rot="10800000" flipH="1">
            <a:off x="0" y="15919449"/>
            <a:ext cx="5579034" cy="4184651"/>
          </a:xfrm>
          <a:prstGeom prst="rect">
            <a:avLst/>
          </a:prstGeom>
        </p:spPr>
      </p:pic>
      <p:sp>
        <p:nvSpPr>
          <p:cNvPr id="2" name="TextBox 1">
            <a:extLst>
              <a:ext uri="{FF2B5EF4-FFF2-40B4-BE49-F238E27FC236}">
                <a16:creationId xmlns:a16="http://schemas.microsoft.com/office/drawing/2014/main" id="{B43C2E74-1074-DB0A-4C5E-20C55625C574}"/>
              </a:ext>
            </a:extLst>
          </p:cNvPr>
          <p:cNvSpPr txBox="1"/>
          <p:nvPr/>
        </p:nvSpPr>
        <p:spPr>
          <a:xfrm>
            <a:off x="2020887" y="7533519"/>
            <a:ext cx="31699200" cy="4154984"/>
          </a:xfrm>
          <a:prstGeom prst="rect">
            <a:avLst/>
          </a:prstGeom>
          <a:noFill/>
        </p:spPr>
        <p:txBody>
          <a:bodyPr wrap="square" rtlCol="0">
            <a:spAutoFit/>
          </a:bodyPr>
          <a:lstStyle/>
          <a:p>
            <a:pPr algn="ctr"/>
            <a:r>
              <a:rPr lang="en-US" sz="6600" dirty="0">
                <a:solidFill>
                  <a:schemeClr val="bg1"/>
                </a:solidFill>
                <a:effectLst/>
                <a:latin typeface="Poppins" panose="00000500000000000000" pitchFamily="2" charset="0"/>
                <a:cs typeface="Poppins" panose="00000500000000000000" pitchFamily="2" charset="0"/>
              </a:rPr>
              <a:t>The Land Survey App and Web System isn’t just a tool—it’s a revolution in land management. Simplify data collection, enable offline workflows, and unlock actionable insights with ease. Your projects deserve precision and speed.</a:t>
            </a:r>
            <a:endParaRPr lang="en-US" sz="6600" dirty="0">
              <a:solidFill>
                <a:schemeClr val="bg1"/>
              </a:solidFill>
              <a:latin typeface="Poppins" panose="00000500000000000000" pitchFamily="2" charset="0"/>
              <a:cs typeface="Poppins" panose="00000500000000000000" pitchFamily="2" charset="0"/>
            </a:endParaRPr>
          </a:p>
        </p:txBody>
      </p:sp>
      <p:pic>
        <p:nvPicPr>
          <p:cNvPr id="37" name="Picture 36" descr="A white drone with green propellers&#10;&#10;AI-generated content may be incorrect.">
            <a:extLst>
              <a:ext uri="{FF2B5EF4-FFF2-40B4-BE49-F238E27FC236}">
                <a16:creationId xmlns:a16="http://schemas.microsoft.com/office/drawing/2014/main" id="{9811E396-7EFE-9F66-24F3-011E8D1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6154" y="2140823"/>
            <a:ext cx="5267325" cy="4772025"/>
          </a:xfrm>
          <a:prstGeom prst="rect">
            <a:avLst/>
          </a:prstGeom>
        </p:spPr>
      </p:pic>
    </p:spTree>
    <p:extLst>
      <p:ext uri="{BB962C8B-B14F-4D97-AF65-F5344CB8AC3E}">
        <p14:creationId xmlns:p14="http://schemas.microsoft.com/office/powerpoint/2010/main" val="232111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object 178">
            <a:extLst>
              <a:ext uri="{FF2B5EF4-FFF2-40B4-BE49-F238E27FC236}">
                <a16:creationId xmlns:a16="http://schemas.microsoft.com/office/drawing/2014/main" id="{F358610D-AFF3-33B5-968B-7B76F284976D}"/>
              </a:ext>
            </a:extLst>
          </p:cNvPr>
          <p:cNvPicPr/>
          <p:nvPr/>
        </p:nvPicPr>
        <p:blipFill>
          <a:blip r:embed="rId2" cstate="print"/>
          <a:srcRect t="44413"/>
          <a:stretch/>
        </p:blipFill>
        <p:spPr>
          <a:xfrm rot="10800000">
            <a:off x="33030719" y="18248982"/>
            <a:ext cx="2710253" cy="1855118"/>
          </a:xfrm>
          <a:prstGeom prst="rect">
            <a:avLst/>
          </a:prstGeom>
        </p:spPr>
      </p:pic>
      <p:grpSp>
        <p:nvGrpSpPr>
          <p:cNvPr id="60" name="object 16">
            <a:extLst>
              <a:ext uri="{FF2B5EF4-FFF2-40B4-BE49-F238E27FC236}">
                <a16:creationId xmlns:a16="http://schemas.microsoft.com/office/drawing/2014/main" id="{EF920E1E-6AC5-5CF2-C4E9-5F616BECC487}"/>
              </a:ext>
            </a:extLst>
          </p:cNvPr>
          <p:cNvGrpSpPr/>
          <p:nvPr/>
        </p:nvGrpSpPr>
        <p:grpSpPr>
          <a:xfrm>
            <a:off x="21804978" y="563360"/>
            <a:ext cx="4319477" cy="3984706"/>
            <a:chOff x="7867799" y="9152094"/>
            <a:chExt cx="2359660" cy="2176780"/>
          </a:xfrm>
        </p:grpSpPr>
        <p:pic>
          <p:nvPicPr>
            <p:cNvPr id="62" name="object 17">
              <a:extLst>
                <a:ext uri="{FF2B5EF4-FFF2-40B4-BE49-F238E27FC236}">
                  <a16:creationId xmlns:a16="http://schemas.microsoft.com/office/drawing/2014/main" id="{528C7A97-6AC0-AADB-0B16-3ECEAF1A5679}"/>
                </a:ext>
              </a:extLst>
            </p:cNvPr>
            <p:cNvPicPr/>
            <p:nvPr/>
          </p:nvPicPr>
          <p:blipFill>
            <a:blip r:embed="rId3" cstate="print"/>
            <a:stretch>
              <a:fillRect/>
            </a:stretch>
          </p:blipFill>
          <p:spPr>
            <a:xfrm>
              <a:off x="7867799" y="9672452"/>
              <a:ext cx="1311475" cy="1656266"/>
            </a:xfrm>
            <a:prstGeom prst="rect">
              <a:avLst/>
            </a:prstGeom>
          </p:spPr>
        </p:pic>
        <p:pic>
          <p:nvPicPr>
            <p:cNvPr id="63" name="object 18">
              <a:extLst>
                <a:ext uri="{FF2B5EF4-FFF2-40B4-BE49-F238E27FC236}">
                  <a16:creationId xmlns:a16="http://schemas.microsoft.com/office/drawing/2014/main" id="{878DA962-3E5A-B50D-2AD3-3A1A34E26BEE}"/>
                </a:ext>
              </a:extLst>
            </p:cNvPr>
            <p:cNvPicPr/>
            <p:nvPr/>
          </p:nvPicPr>
          <p:blipFill>
            <a:blip r:embed="rId4" cstate="print"/>
            <a:stretch>
              <a:fillRect/>
            </a:stretch>
          </p:blipFill>
          <p:spPr>
            <a:xfrm>
              <a:off x="8625848" y="9152094"/>
              <a:ext cx="1601616" cy="1014357"/>
            </a:xfrm>
            <a:prstGeom prst="rect">
              <a:avLst/>
            </a:prstGeom>
          </p:spPr>
        </p:pic>
      </p:grpSp>
      <p:sp>
        <p:nvSpPr>
          <p:cNvPr id="61" name="TextBox 60">
            <a:extLst>
              <a:ext uri="{FF2B5EF4-FFF2-40B4-BE49-F238E27FC236}">
                <a16:creationId xmlns:a16="http://schemas.microsoft.com/office/drawing/2014/main" id="{9F214F8E-393B-C258-0FDF-0993DB1F8853}"/>
              </a:ext>
            </a:extLst>
          </p:cNvPr>
          <p:cNvSpPr txBox="1"/>
          <p:nvPr/>
        </p:nvSpPr>
        <p:spPr>
          <a:xfrm>
            <a:off x="12157168" y="2555713"/>
            <a:ext cx="11426638"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Trusted by Leaders </a:t>
            </a:r>
            <a:endParaRPr lang="en-US" sz="6600" b="1" dirty="0">
              <a:solidFill>
                <a:srgbClr val="0ABFAB"/>
              </a:solidFill>
              <a:latin typeface="Poppins" panose="00000500000000000000" pitchFamily="2" charset="0"/>
              <a:cs typeface="Poppins" panose="00000500000000000000" pitchFamily="2" charset="0"/>
            </a:endParaRPr>
          </a:p>
        </p:txBody>
      </p:sp>
      <p:pic>
        <p:nvPicPr>
          <p:cNvPr id="68" name="object 178">
            <a:extLst>
              <a:ext uri="{FF2B5EF4-FFF2-40B4-BE49-F238E27FC236}">
                <a16:creationId xmlns:a16="http://schemas.microsoft.com/office/drawing/2014/main" id="{8906967F-D4F0-7D29-A92F-7979D4F64D35}"/>
              </a:ext>
            </a:extLst>
          </p:cNvPr>
          <p:cNvPicPr/>
          <p:nvPr/>
        </p:nvPicPr>
        <p:blipFill>
          <a:blip r:embed="rId2" cstate="print"/>
          <a:srcRect t="44413"/>
          <a:stretch/>
        </p:blipFill>
        <p:spPr>
          <a:xfrm>
            <a:off x="-6810" y="-1"/>
            <a:ext cx="6196803" cy="4241597"/>
          </a:xfrm>
          <a:prstGeom prst="rect">
            <a:avLst/>
          </a:prstGeom>
        </p:spPr>
      </p:pic>
      <p:grpSp>
        <p:nvGrpSpPr>
          <p:cNvPr id="69" name="Group 68">
            <a:extLst>
              <a:ext uri="{FF2B5EF4-FFF2-40B4-BE49-F238E27FC236}">
                <a16:creationId xmlns:a16="http://schemas.microsoft.com/office/drawing/2014/main" id="{BBABAA2B-F9C2-70C6-6E8E-14A7389E050E}"/>
              </a:ext>
            </a:extLst>
          </p:cNvPr>
          <p:cNvGrpSpPr/>
          <p:nvPr/>
        </p:nvGrpSpPr>
        <p:grpSpPr>
          <a:xfrm>
            <a:off x="99603" y="18405335"/>
            <a:ext cx="2781131" cy="1616997"/>
            <a:chOff x="27066504" y="9277770"/>
            <a:chExt cx="2781131" cy="1616997"/>
          </a:xfrm>
        </p:grpSpPr>
        <p:sp>
          <p:nvSpPr>
            <p:cNvPr id="70" name="object 7">
              <a:extLst>
                <a:ext uri="{FF2B5EF4-FFF2-40B4-BE49-F238E27FC236}">
                  <a16:creationId xmlns:a16="http://schemas.microsoft.com/office/drawing/2014/main" id="{C216A658-ACA1-29EA-A4D4-D912701E82ED}"/>
                </a:ext>
              </a:extLst>
            </p:cNvPr>
            <p:cNvSpPr/>
            <p:nvPr/>
          </p:nvSpPr>
          <p:spPr>
            <a:xfrm>
              <a:off x="2977324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1" name="object 8">
              <a:extLst>
                <a:ext uri="{FF2B5EF4-FFF2-40B4-BE49-F238E27FC236}">
                  <a16:creationId xmlns:a16="http://schemas.microsoft.com/office/drawing/2014/main" id="{A79E05A8-EC43-122B-F0C7-5C5E664E24D5}"/>
                </a:ext>
              </a:extLst>
            </p:cNvPr>
            <p:cNvSpPr/>
            <p:nvPr/>
          </p:nvSpPr>
          <p:spPr>
            <a:xfrm>
              <a:off x="2977324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2" name="object 9">
              <a:extLst>
                <a:ext uri="{FF2B5EF4-FFF2-40B4-BE49-F238E27FC236}">
                  <a16:creationId xmlns:a16="http://schemas.microsoft.com/office/drawing/2014/main" id="{673936FF-B269-F294-A486-8F0A351F9B0F}"/>
                </a:ext>
              </a:extLst>
            </p:cNvPr>
            <p:cNvSpPr/>
            <p:nvPr/>
          </p:nvSpPr>
          <p:spPr>
            <a:xfrm>
              <a:off x="2977324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3" name="object 10">
              <a:extLst>
                <a:ext uri="{FF2B5EF4-FFF2-40B4-BE49-F238E27FC236}">
                  <a16:creationId xmlns:a16="http://schemas.microsoft.com/office/drawing/2014/main" id="{E20CB16F-CA15-7057-122F-95EC3CA77A4C}"/>
                </a:ext>
              </a:extLst>
            </p:cNvPr>
            <p:cNvSpPr/>
            <p:nvPr/>
          </p:nvSpPr>
          <p:spPr>
            <a:xfrm>
              <a:off x="2977324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4" name="object 11">
              <a:extLst>
                <a:ext uri="{FF2B5EF4-FFF2-40B4-BE49-F238E27FC236}">
                  <a16:creationId xmlns:a16="http://schemas.microsoft.com/office/drawing/2014/main" id="{6592278E-E310-C265-ACCA-1E1023D8EE6B}"/>
                </a:ext>
              </a:extLst>
            </p:cNvPr>
            <p:cNvSpPr/>
            <p:nvPr/>
          </p:nvSpPr>
          <p:spPr>
            <a:xfrm>
              <a:off x="2977324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5" name="object 12">
              <a:extLst>
                <a:ext uri="{FF2B5EF4-FFF2-40B4-BE49-F238E27FC236}">
                  <a16:creationId xmlns:a16="http://schemas.microsoft.com/office/drawing/2014/main" id="{3735F747-2692-2DAD-B793-4E2D6BC517A6}"/>
                </a:ext>
              </a:extLst>
            </p:cNvPr>
            <p:cNvSpPr/>
            <p:nvPr/>
          </p:nvSpPr>
          <p:spPr>
            <a:xfrm>
              <a:off x="2977324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6" name="object 13">
              <a:extLst>
                <a:ext uri="{FF2B5EF4-FFF2-40B4-BE49-F238E27FC236}">
                  <a16:creationId xmlns:a16="http://schemas.microsoft.com/office/drawing/2014/main" id="{C9CFFEA9-F0CE-2BC9-139A-961ED9E4C3CF}"/>
                </a:ext>
              </a:extLst>
            </p:cNvPr>
            <p:cNvSpPr/>
            <p:nvPr/>
          </p:nvSpPr>
          <p:spPr>
            <a:xfrm>
              <a:off x="2977324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7" name="object 14">
              <a:extLst>
                <a:ext uri="{FF2B5EF4-FFF2-40B4-BE49-F238E27FC236}">
                  <a16:creationId xmlns:a16="http://schemas.microsoft.com/office/drawing/2014/main" id="{06306038-DE2F-1C46-5978-2FC40BB40A79}"/>
                </a:ext>
              </a:extLst>
            </p:cNvPr>
            <p:cNvSpPr/>
            <p:nvPr/>
          </p:nvSpPr>
          <p:spPr>
            <a:xfrm>
              <a:off x="2977324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8" name="object 20">
              <a:extLst>
                <a:ext uri="{FF2B5EF4-FFF2-40B4-BE49-F238E27FC236}">
                  <a16:creationId xmlns:a16="http://schemas.microsoft.com/office/drawing/2014/main" id="{85D4867C-29B9-E63B-67C3-C66856C65560}"/>
                </a:ext>
              </a:extLst>
            </p:cNvPr>
            <p:cNvSpPr/>
            <p:nvPr/>
          </p:nvSpPr>
          <p:spPr>
            <a:xfrm>
              <a:off x="2954308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9" name="object 21">
              <a:extLst>
                <a:ext uri="{FF2B5EF4-FFF2-40B4-BE49-F238E27FC236}">
                  <a16:creationId xmlns:a16="http://schemas.microsoft.com/office/drawing/2014/main" id="{CCFDDF1B-6DCB-E4DF-B26F-6314514A5721}"/>
                </a:ext>
              </a:extLst>
            </p:cNvPr>
            <p:cNvSpPr/>
            <p:nvPr/>
          </p:nvSpPr>
          <p:spPr>
            <a:xfrm>
              <a:off x="2954308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0" name="object 22">
              <a:extLst>
                <a:ext uri="{FF2B5EF4-FFF2-40B4-BE49-F238E27FC236}">
                  <a16:creationId xmlns:a16="http://schemas.microsoft.com/office/drawing/2014/main" id="{8DA59B88-DED5-551A-A3E5-54F228A4AEDA}"/>
                </a:ext>
              </a:extLst>
            </p:cNvPr>
            <p:cNvSpPr/>
            <p:nvPr/>
          </p:nvSpPr>
          <p:spPr>
            <a:xfrm>
              <a:off x="2954308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1" name="object 23">
              <a:extLst>
                <a:ext uri="{FF2B5EF4-FFF2-40B4-BE49-F238E27FC236}">
                  <a16:creationId xmlns:a16="http://schemas.microsoft.com/office/drawing/2014/main" id="{063ECE1F-3FD2-7983-8DCA-B9441A1553B7}"/>
                </a:ext>
              </a:extLst>
            </p:cNvPr>
            <p:cNvSpPr/>
            <p:nvPr/>
          </p:nvSpPr>
          <p:spPr>
            <a:xfrm>
              <a:off x="2954308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2" name="object 24">
              <a:extLst>
                <a:ext uri="{FF2B5EF4-FFF2-40B4-BE49-F238E27FC236}">
                  <a16:creationId xmlns:a16="http://schemas.microsoft.com/office/drawing/2014/main" id="{B5B7C574-8ED7-1175-F296-81CC206A15DE}"/>
                </a:ext>
              </a:extLst>
            </p:cNvPr>
            <p:cNvSpPr/>
            <p:nvPr/>
          </p:nvSpPr>
          <p:spPr>
            <a:xfrm>
              <a:off x="2954308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3" name="object 25">
              <a:extLst>
                <a:ext uri="{FF2B5EF4-FFF2-40B4-BE49-F238E27FC236}">
                  <a16:creationId xmlns:a16="http://schemas.microsoft.com/office/drawing/2014/main" id="{44577071-3D53-1930-BFD5-0708177E3ABF}"/>
                </a:ext>
              </a:extLst>
            </p:cNvPr>
            <p:cNvSpPr/>
            <p:nvPr/>
          </p:nvSpPr>
          <p:spPr>
            <a:xfrm>
              <a:off x="2954308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4" name="object 26">
              <a:extLst>
                <a:ext uri="{FF2B5EF4-FFF2-40B4-BE49-F238E27FC236}">
                  <a16:creationId xmlns:a16="http://schemas.microsoft.com/office/drawing/2014/main" id="{7E88E4C7-4350-CB4B-B2D5-B397D76293FE}"/>
                </a:ext>
              </a:extLst>
            </p:cNvPr>
            <p:cNvSpPr/>
            <p:nvPr/>
          </p:nvSpPr>
          <p:spPr>
            <a:xfrm>
              <a:off x="2954308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5" name="object 27">
              <a:extLst>
                <a:ext uri="{FF2B5EF4-FFF2-40B4-BE49-F238E27FC236}">
                  <a16:creationId xmlns:a16="http://schemas.microsoft.com/office/drawing/2014/main" id="{04361A8C-A583-C3C3-8630-800DB7B7E891}"/>
                </a:ext>
              </a:extLst>
            </p:cNvPr>
            <p:cNvSpPr/>
            <p:nvPr/>
          </p:nvSpPr>
          <p:spPr>
            <a:xfrm>
              <a:off x="2954308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6" name="object 33">
              <a:extLst>
                <a:ext uri="{FF2B5EF4-FFF2-40B4-BE49-F238E27FC236}">
                  <a16:creationId xmlns:a16="http://schemas.microsoft.com/office/drawing/2014/main" id="{0218CC18-C66E-92DD-9229-E74350D399FC}"/>
                </a:ext>
              </a:extLst>
            </p:cNvPr>
            <p:cNvSpPr/>
            <p:nvPr/>
          </p:nvSpPr>
          <p:spPr>
            <a:xfrm>
              <a:off x="29312810"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7" name="object 34">
              <a:extLst>
                <a:ext uri="{FF2B5EF4-FFF2-40B4-BE49-F238E27FC236}">
                  <a16:creationId xmlns:a16="http://schemas.microsoft.com/office/drawing/2014/main" id="{4A486893-D2F9-195A-8B72-21EB8FC1F6F0}"/>
                </a:ext>
              </a:extLst>
            </p:cNvPr>
            <p:cNvSpPr/>
            <p:nvPr/>
          </p:nvSpPr>
          <p:spPr>
            <a:xfrm>
              <a:off x="29312810"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8" name="object 35">
              <a:extLst>
                <a:ext uri="{FF2B5EF4-FFF2-40B4-BE49-F238E27FC236}">
                  <a16:creationId xmlns:a16="http://schemas.microsoft.com/office/drawing/2014/main" id="{80E855AB-569B-776A-C105-B8A7433B920E}"/>
                </a:ext>
              </a:extLst>
            </p:cNvPr>
            <p:cNvSpPr/>
            <p:nvPr/>
          </p:nvSpPr>
          <p:spPr>
            <a:xfrm>
              <a:off x="29312810"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9" name="object 36">
              <a:extLst>
                <a:ext uri="{FF2B5EF4-FFF2-40B4-BE49-F238E27FC236}">
                  <a16:creationId xmlns:a16="http://schemas.microsoft.com/office/drawing/2014/main" id="{7F846E50-E85D-C9E5-7CF8-73D33B9C60FB}"/>
                </a:ext>
              </a:extLst>
            </p:cNvPr>
            <p:cNvSpPr/>
            <p:nvPr/>
          </p:nvSpPr>
          <p:spPr>
            <a:xfrm>
              <a:off x="29312810"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0" name="object 37">
              <a:extLst>
                <a:ext uri="{FF2B5EF4-FFF2-40B4-BE49-F238E27FC236}">
                  <a16:creationId xmlns:a16="http://schemas.microsoft.com/office/drawing/2014/main" id="{9DAF94BB-D052-DA0E-5A49-7A64EF2C04B3}"/>
                </a:ext>
              </a:extLst>
            </p:cNvPr>
            <p:cNvSpPr/>
            <p:nvPr/>
          </p:nvSpPr>
          <p:spPr>
            <a:xfrm>
              <a:off x="29312810"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1" name="object 38">
              <a:extLst>
                <a:ext uri="{FF2B5EF4-FFF2-40B4-BE49-F238E27FC236}">
                  <a16:creationId xmlns:a16="http://schemas.microsoft.com/office/drawing/2014/main" id="{0F923237-7321-41E7-52F0-F403389B516A}"/>
                </a:ext>
              </a:extLst>
            </p:cNvPr>
            <p:cNvSpPr/>
            <p:nvPr/>
          </p:nvSpPr>
          <p:spPr>
            <a:xfrm>
              <a:off x="29312810"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2" name="object 39">
              <a:extLst>
                <a:ext uri="{FF2B5EF4-FFF2-40B4-BE49-F238E27FC236}">
                  <a16:creationId xmlns:a16="http://schemas.microsoft.com/office/drawing/2014/main" id="{6BA9A873-6A2D-58DB-31A3-B0A4EB5ED3A6}"/>
                </a:ext>
              </a:extLst>
            </p:cNvPr>
            <p:cNvSpPr/>
            <p:nvPr/>
          </p:nvSpPr>
          <p:spPr>
            <a:xfrm>
              <a:off x="29312810"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3" name="object 40">
              <a:extLst>
                <a:ext uri="{FF2B5EF4-FFF2-40B4-BE49-F238E27FC236}">
                  <a16:creationId xmlns:a16="http://schemas.microsoft.com/office/drawing/2014/main" id="{91B3A4D5-F276-CA27-95F0-DA4BB650F9C4}"/>
                </a:ext>
              </a:extLst>
            </p:cNvPr>
            <p:cNvSpPr/>
            <p:nvPr/>
          </p:nvSpPr>
          <p:spPr>
            <a:xfrm>
              <a:off x="29312810"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4" name="object 46">
              <a:extLst>
                <a:ext uri="{FF2B5EF4-FFF2-40B4-BE49-F238E27FC236}">
                  <a16:creationId xmlns:a16="http://schemas.microsoft.com/office/drawing/2014/main" id="{E50BE082-2F61-8DD3-9550-9EA95DEAB446}"/>
                </a:ext>
              </a:extLst>
            </p:cNvPr>
            <p:cNvSpPr/>
            <p:nvPr/>
          </p:nvSpPr>
          <p:spPr>
            <a:xfrm>
              <a:off x="29082487" y="9277770"/>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5" name="object 47">
              <a:extLst>
                <a:ext uri="{FF2B5EF4-FFF2-40B4-BE49-F238E27FC236}">
                  <a16:creationId xmlns:a16="http://schemas.microsoft.com/office/drawing/2014/main" id="{2C00BFF8-BFA3-BEE8-0D37-80E96B93FB3C}"/>
                </a:ext>
              </a:extLst>
            </p:cNvPr>
            <p:cNvSpPr/>
            <p:nvPr/>
          </p:nvSpPr>
          <p:spPr>
            <a:xfrm>
              <a:off x="29082487" y="949873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6" name="object 48">
              <a:extLst>
                <a:ext uri="{FF2B5EF4-FFF2-40B4-BE49-F238E27FC236}">
                  <a16:creationId xmlns:a16="http://schemas.microsoft.com/office/drawing/2014/main" id="{F5012D86-A831-642A-624F-87BA3E1A36A7}"/>
                </a:ext>
              </a:extLst>
            </p:cNvPr>
            <p:cNvSpPr/>
            <p:nvPr/>
          </p:nvSpPr>
          <p:spPr>
            <a:xfrm>
              <a:off x="29082487" y="9719585"/>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7" name="object 49">
              <a:extLst>
                <a:ext uri="{FF2B5EF4-FFF2-40B4-BE49-F238E27FC236}">
                  <a16:creationId xmlns:a16="http://schemas.microsoft.com/office/drawing/2014/main" id="{1ADBB89A-3EB6-ECD6-D247-2391C0A9C4D8}"/>
                </a:ext>
              </a:extLst>
            </p:cNvPr>
            <p:cNvSpPr/>
            <p:nvPr/>
          </p:nvSpPr>
          <p:spPr>
            <a:xfrm>
              <a:off x="29082487" y="994031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8" name="object 50">
              <a:extLst>
                <a:ext uri="{FF2B5EF4-FFF2-40B4-BE49-F238E27FC236}">
                  <a16:creationId xmlns:a16="http://schemas.microsoft.com/office/drawing/2014/main" id="{C54A0668-0F7A-46E9-E060-DE3E8CE59930}"/>
                </a:ext>
              </a:extLst>
            </p:cNvPr>
            <p:cNvSpPr/>
            <p:nvPr/>
          </p:nvSpPr>
          <p:spPr>
            <a:xfrm>
              <a:off x="29082487" y="10161299"/>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9" name="object 51">
              <a:extLst>
                <a:ext uri="{FF2B5EF4-FFF2-40B4-BE49-F238E27FC236}">
                  <a16:creationId xmlns:a16="http://schemas.microsoft.com/office/drawing/2014/main" id="{2185EC7C-3F6A-B1A9-D5E3-13B3DD1DB416}"/>
                </a:ext>
              </a:extLst>
            </p:cNvPr>
            <p:cNvSpPr/>
            <p:nvPr/>
          </p:nvSpPr>
          <p:spPr>
            <a:xfrm>
              <a:off x="29082487" y="1038213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0" name="object 52">
              <a:extLst>
                <a:ext uri="{FF2B5EF4-FFF2-40B4-BE49-F238E27FC236}">
                  <a16:creationId xmlns:a16="http://schemas.microsoft.com/office/drawing/2014/main" id="{4AD6B97B-50BB-545D-3B31-D3EC1BE455AC}"/>
                </a:ext>
              </a:extLst>
            </p:cNvPr>
            <p:cNvSpPr/>
            <p:nvPr/>
          </p:nvSpPr>
          <p:spPr>
            <a:xfrm>
              <a:off x="29082487" y="10603117"/>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1" name="object 53">
              <a:extLst>
                <a:ext uri="{FF2B5EF4-FFF2-40B4-BE49-F238E27FC236}">
                  <a16:creationId xmlns:a16="http://schemas.microsoft.com/office/drawing/2014/main" id="{9E4DF4A1-9464-4CDA-BD73-CE0FC3F946D4}"/>
                </a:ext>
              </a:extLst>
            </p:cNvPr>
            <p:cNvSpPr/>
            <p:nvPr/>
          </p:nvSpPr>
          <p:spPr>
            <a:xfrm>
              <a:off x="29082487" y="1082386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2" name="object 59">
              <a:extLst>
                <a:ext uri="{FF2B5EF4-FFF2-40B4-BE49-F238E27FC236}">
                  <a16:creationId xmlns:a16="http://schemas.microsoft.com/office/drawing/2014/main" id="{501DAE5D-5F96-3CF0-A56D-587F00800A4B}"/>
                </a:ext>
              </a:extLst>
            </p:cNvPr>
            <p:cNvSpPr/>
            <p:nvPr/>
          </p:nvSpPr>
          <p:spPr>
            <a:xfrm>
              <a:off x="28852286"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3" name="object 60">
              <a:extLst>
                <a:ext uri="{FF2B5EF4-FFF2-40B4-BE49-F238E27FC236}">
                  <a16:creationId xmlns:a16="http://schemas.microsoft.com/office/drawing/2014/main" id="{CD63B317-44B8-8FE0-2511-D1BC65067BDA}"/>
                </a:ext>
              </a:extLst>
            </p:cNvPr>
            <p:cNvSpPr/>
            <p:nvPr/>
          </p:nvSpPr>
          <p:spPr>
            <a:xfrm>
              <a:off x="28852286"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4" name="object 61">
              <a:extLst>
                <a:ext uri="{FF2B5EF4-FFF2-40B4-BE49-F238E27FC236}">
                  <a16:creationId xmlns:a16="http://schemas.microsoft.com/office/drawing/2014/main" id="{D57AE2AA-C66E-D59C-D5B5-EBE3E0F6FC51}"/>
                </a:ext>
              </a:extLst>
            </p:cNvPr>
            <p:cNvSpPr/>
            <p:nvPr/>
          </p:nvSpPr>
          <p:spPr>
            <a:xfrm>
              <a:off x="28852286"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5" name="object 62">
              <a:extLst>
                <a:ext uri="{FF2B5EF4-FFF2-40B4-BE49-F238E27FC236}">
                  <a16:creationId xmlns:a16="http://schemas.microsoft.com/office/drawing/2014/main" id="{F04F3F4F-7B86-3E81-80EF-0C975F1C7DDA}"/>
                </a:ext>
              </a:extLst>
            </p:cNvPr>
            <p:cNvSpPr/>
            <p:nvPr/>
          </p:nvSpPr>
          <p:spPr>
            <a:xfrm>
              <a:off x="28852286"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6" name="object 63">
              <a:extLst>
                <a:ext uri="{FF2B5EF4-FFF2-40B4-BE49-F238E27FC236}">
                  <a16:creationId xmlns:a16="http://schemas.microsoft.com/office/drawing/2014/main" id="{0D09266F-1928-298B-FD96-5E47F21BFACD}"/>
                </a:ext>
              </a:extLst>
            </p:cNvPr>
            <p:cNvSpPr/>
            <p:nvPr/>
          </p:nvSpPr>
          <p:spPr>
            <a:xfrm>
              <a:off x="28852286"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7" name="object 64">
              <a:extLst>
                <a:ext uri="{FF2B5EF4-FFF2-40B4-BE49-F238E27FC236}">
                  <a16:creationId xmlns:a16="http://schemas.microsoft.com/office/drawing/2014/main" id="{E64ED3D0-0B93-EEF1-6A07-FA70A8185561}"/>
                </a:ext>
              </a:extLst>
            </p:cNvPr>
            <p:cNvSpPr/>
            <p:nvPr/>
          </p:nvSpPr>
          <p:spPr>
            <a:xfrm>
              <a:off x="28852286"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8" name="object 65">
              <a:extLst>
                <a:ext uri="{FF2B5EF4-FFF2-40B4-BE49-F238E27FC236}">
                  <a16:creationId xmlns:a16="http://schemas.microsoft.com/office/drawing/2014/main" id="{FA78E232-0B48-79D0-E649-1F334D6DC121}"/>
                </a:ext>
              </a:extLst>
            </p:cNvPr>
            <p:cNvSpPr/>
            <p:nvPr/>
          </p:nvSpPr>
          <p:spPr>
            <a:xfrm>
              <a:off x="28852286"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9" name="object 66">
              <a:extLst>
                <a:ext uri="{FF2B5EF4-FFF2-40B4-BE49-F238E27FC236}">
                  <a16:creationId xmlns:a16="http://schemas.microsoft.com/office/drawing/2014/main" id="{39E1864F-669A-2F23-C67E-7CF150747DDD}"/>
                </a:ext>
              </a:extLst>
            </p:cNvPr>
            <p:cNvSpPr/>
            <p:nvPr/>
          </p:nvSpPr>
          <p:spPr>
            <a:xfrm>
              <a:off x="28852286"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0" name="object 72">
              <a:extLst>
                <a:ext uri="{FF2B5EF4-FFF2-40B4-BE49-F238E27FC236}">
                  <a16:creationId xmlns:a16="http://schemas.microsoft.com/office/drawing/2014/main" id="{7398E26B-BC91-C43B-A869-5FEB07B2563B}"/>
                </a:ext>
              </a:extLst>
            </p:cNvPr>
            <p:cNvSpPr/>
            <p:nvPr/>
          </p:nvSpPr>
          <p:spPr>
            <a:xfrm>
              <a:off x="28622004"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1" name="object 73">
              <a:extLst>
                <a:ext uri="{FF2B5EF4-FFF2-40B4-BE49-F238E27FC236}">
                  <a16:creationId xmlns:a16="http://schemas.microsoft.com/office/drawing/2014/main" id="{3B30D654-CC56-9A14-4F84-CE4696286DAC}"/>
                </a:ext>
              </a:extLst>
            </p:cNvPr>
            <p:cNvSpPr/>
            <p:nvPr/>
          </p:nvSpPr>
          <p:spPr>
            <a:xfrm>
              <a:off x="28622004"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2" name="object 74">
              <a:extLst>
                <a:ext uri="{FF2B5EF4-FFF2-40B4-BE49-F238E27FC236}">
                  <a16:creationId xmlns:a16="http://schemas.microsoft.com/office/drawing/2014/main" id="{035B10C1-D517-F172-8B25-DE2537484E99}"/>
                </a:ext>
              </a:extLst>
            </p:cNvPr>
            <p:cNvSpPr/>
            <p:nvPr/>
          </p:nvSpPr>
          <p:spPr>
            <a:xfrm>
              <a:off x="28622004"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3" name="object 75">
              <a:extLst>
                <a:ext uri="{FF2B5EF4-FFF2-40B4-BE49-F238E27FC236}">
                  <a16:creationId xmlns:a16="http://schemas.microsoft.com/office/drawing/2014/main" id="{0736F9AE-73CC-DB0A-12DA-DD96BB1D8225}"/>
                </a:ext>
              </a:extLst>
            </p:cNvPr>
            <p:cNvSpPr/>
            <p:nvPr/>
          </p:nvSpPr>
          <p:spPr>
            <a:xfrm>
              <a:off x="28622004"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4" name="object 76">
              <a:extLst>
                <a:ext uri="{FF2B5EF4-FFF2-40B4-BE49-F238E27FC236}">
                  <a16:creationId xmlns:a16="http://schemas.microsoft.com/office/drawing/2014/main" id="{9154EFAA-5814-073F-9362-0143F4CB724D}"/>
                </a:ext>
              </a:extLst>
            </p:cNvPr>
            <p:cNvSpPr/>
            <p:nvPr/>
          </p:nvSpPr>
          <p:spPr>
            <a:xfrm>
              <a:off x="28622004"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5" name="object 77">
              <a:extLst>
                <a:ext uri="{FF2B5EF4-FFF2-40B4-BE49-F238E27FC236}">
                  <a16:creationId xmlns:a16="http://schemas.microsoft.com/office/drawing/2014/main" id="{D3CDED99-584F-0FFD-9F83-5D7137EAC10D}"/>
                </a:ext>
              </a:extLst>
            </p:cNvPr>
            <p:cNvSpPr/>
            <p:nvPr/>
          </p:nvSpPr>
          <p:spPr>
            <a:xfrm>
              <a:off x="28622004"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6" name="object 78">
              <a:extLst>
                <a:ext uri="{FF2B5EF4-FFF2-40B4-BE49-F238E27FC236}">
                  <a16:creationId xmlns:a16="http://schemas.microsoft.com/office/drawing/2014/main" id="{EDF71D97-BF68-E7AF-C72B-9907D86B4EB0}"/>
                </a:ext>
              </a:extLst>
            </p:cNvPr>
            <p:cNvSpPr/>
            <p:nvPr/>
          </p:nvSpPr>
          <p:spPr>
            <a:xfrm>
              <a:off x="28622004"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7" name="object 79">
              <a:extLst>
                <a:ext uri="{FF2B5EF4-FFF2-40B4-BE49-F238E27FC236}">
                  <a16:creationId xmlns:a16="http://schemas.microsoft.com/office/drawing/2014/main" id="{88F95EFB-93D1-A1FA-7B1C-BC94BC844610}"/>
                </a:ext>
              </a:extLst>
            </p:cNvPr>
            <p:cNvSpPr/>
            <p:nvPr/>
          </p:nvSpPr>
          <p:spPr>
            <a:xfrm>
              <a:off x="28622004"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8" name="object 85">
              <a:extLst>
                <a:ext uri="{FF2B5EF4-FFF2-40B4-BE49-F238E27FC236}">
                  <a16:creationId xmlns:a16="http://schemas.microsoft.com/office/drawing/2014/main" id="{08FF7391-2936-ACAD-2F57-9EAE02BB4AAE}"/>
                </a:ext>
              </a:extLst>
            </p:cNvPr>
            <p:cNvSpPr/>
            <p:nvPr/>
          </p:nvSpPr>
          <p:spPr>
            <a:xfrm>
              <a:off x="2839175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9" name="object 86">
              <a:extLst>
                <a:ext uri="{FF2B5EF4-FFF2-40B4-BE49-F238E27FC236}">
                  <a16:creationId xmlns:a16="http://schemas.microsoft.com/office/drawing/2014/main" id="{C102310E-AB3B-0823-C932-DE9F42D459A1}"/>
                </a:ext>
              </a:extLst>
            </p:cNvPr>
            <p:cNvSpPr/>
            <p:nvPr/>
          </p:nvSpPr>
          <p:spPr>
            <a:xfrm>
              <a:off x="2839175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0" name="object 87">
              <a:extLst>
                <a:ext uri="{FF2B5EF4-FFF2-40B4-BE49-F238E27FC236}">
                  <a16:creationId xmlns:a16="http://schemas.microsoft.com/office/drawing/2014/main" id="{E5D11389-D4C6-62DA-3E57-9CAA23B48D75}"/>
                </a:ext>
              </a:extLst>
            </p:cNvPr>
            <p:cNvSpPr/>
            <p:nvPr/>
          </p:nvSpPr>
          <p:spPr>
            <a:xfrm>
              <a:off x="2839175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1" name="object 88">
              <a:extLst>
                <a:ext uri="{FF2B5EF4-FFF2-40B4-BE49-F238E27FC236}">
                  <a16:creationId xmlns:a16="http://schemas.microsoft.com/office/drawing/2014/main" id="{BCCB0E2D-0BDA-4673-E684-F384C3D91F62}"/>
                </a:ext>
              </a:extLst>
            </p:cNvPr>
            <p:cNvSpPr/>
            <p:nvPr/>
          </p:nvSpPr>
          <p:spPr>
            <a:xfrm>
              <a:off x="2839175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2" name="object 89">
              <a:extLst>
                <a:ext uri="{FF2B5EF4-FFF2-40B4-BE49-F238E27FC236}">
                  <a16:creationId xmlns:a16="http://schemas.microsoft.com/office/drawing/2014/main" id="{029C54F4-93E3-D1CA-E75C-68A5F0C26EED}"/>
                </a:ext>
              </a:extLst>
            </p:cNvPr>
            <p:cNvSpPr/>
            <p:nvPr/>
          </p:nvSpPr>
          <p:spPr>
            <a:xfrm>
              <a:off x="2839175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3" name="object 90">
              <a:extLst>
                <a:ext uri="{FF2B5EF4-FFF2-40B4-BE49-F238E27FC236}">
                  <a16:creationId xmlns:a16="http://schemas.microsoft.com/office/drawing/2014/main" id="{F13001F6-768F-4F55-CD31-E3C4CC8A01CF}"/>
                </a:ext>
              </a:extLst>
            </p:cNvPr>
            <p:cNvSpPr/>
            <p:nvPr/>
          </p:nvSpPr>
          <p:spPr>
            <a:xfrm>
              <a:off x="2839175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4" name="object 91">
              <a:extLst>
                <a:ext uri="{FF2B5EF4-FFF2-40B4-BE49-F238E27FC236}">
                  <a16:creationId xmlns:a16="http://schemas.microsoft.com/office/drawing/2014/main" id="{CB807B43-16A2-88C4-1547-51245E742B7A}"/>
                </a:ext>
              </a:extLst>
            </p:cNvPr>
            <p:cNvSpPr/>
            <p:nvPr/>
          </p:nvSpPr>
          <p:spPr>
            <a:xfrm>
              <a:off x="2839175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5" name="object 92">
              <a:extLst>
                <a:ext uri="{FF2B5EF4-FFF2-40B4-BE49-F238E27FC236}">
                  <a16:creationId xmlns:a16="http://schemas.microsoft.com/office/drawing/2014/main" id="{0D50ACD1-ADEF-C557-79FB-2B83215AA02B}"/>
                </a:ext>
              </a:extLst>
            </p:cNvPr>
            <p:cNvSpPr/>
            <p:nvPr/>
          </p:nvSpPr>
          <p:spPr>
            <a:xfrm>
              <a:off x="2839175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6" name="object 98">
              <a:extLst>
                <a:ext uri="{FF2B5EF4-FFF2-40B4-BE49-F238E27FC236}">
                  <a16:creationId xmlns:a16="http://schemas.microsoft.com/office/drawing/2014/main" id="{AC050BF6-E3EE-1641-2A59-25C1A4BB0970}"/>
                </a:ext>
              </a:extLst>
            </p:cNvPr>
            <p:cNvSpPr/>
            <p:nvPr/>
          </p:nvSpPr>
          <p:spPr>
            <a:xfrm>
              <a:off x="2816148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7" name="object 99">
              <a:extLst>
                <a:ext uri="{FF2B5EF4-FFF2-40B4-BE49-F238E27FC236}">
                  <a16:creationId xmlns:a16="http://schemas.microsoft.com/office/drawing/2014/main" id="{1CBB0296-1B0D-F4BB-7659-4ECE54B5AADB}"/>
                </a:ext>
              </a:extLst>
            </p:cNvPr>
            <p:cNvSpPr/>
            <p:nvPr/>
          </p:nvSpPr>
          <p:spPr>
            <a:xfrm>
              <a:off x="2816148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8" name="object 100">
              <a:extLst>
                <a:ext uri="{FF2B5EF4-FFF2-40B4-BE49-F238E27FC236}">
                  <a16:creationId xmlns:a16="http://schemas.microsoft.com/office/drawing/2014/main" id="{C4682634-73C8-6277-101D-763091ABCA26}"/>
                </a:ext>
              </a:extLst>
            </p:cNvPr>
            <p:cNvSpPr/>
            <p:nvPr/>
          </p:nvSpPr>
          <p:spPr>
            <a:xfrm>
              <a:off x="2816148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9" name="object 101">
              <a:extLst>
                <a:ext uri="{FF2B5EF4-FFF2-40B4-BE49-F238E27FC236}">
                  <a16:creationId xmlns:a16="http://schemas.microsoft.com/office/drawing/2014/main" id="{042E8294-7194-739F-10FD-71C0AA4C155C}"/>
                </a:ext>
              </a:extLst>
            </p:cNvPr>
            <p:cNvSpPr/>
            <p:nvPr/>
          </p:nvSpPr>
          <p:spPr>
            <a:xfrm>
              <a:off x="2816148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0" name="object 102">
              <a:extLst>
                <a:ext uri="{FF2B5EF4-FFF2-40B4-BE49-F238E27FC236}">
                  <a16:creationId xmlns:a16="http://schemas.microsoft.com/office/drawing/2014/main" id="{C5334F80-16DA-C383-8CAE-4CF4597C0286}"/>
                </a:ext>
              </a:extLst>
            </p:cNvPr>
            <p:cNvSpPr/>
            <p:nvPr/>
          </p:nvSpPr>
          <p:spPr>
            <a:xfrm>
              <a:off x="2816148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1" name="object 103">
              <a:extLst>
                <a:ext uri="{FF2B5EF4-FFF2-40B4-BE49-F238E27FC236}">
                  <a16:creationId xmlns:a16="http://schemas.microsoft.com/office/drawing/2014/main" id="{99BFFF63-9CD0-65A6-6F72-519542EC3FBC}"/>
                </a:ext>
              </a:extLst>
            </p:cNvPr>
            <p:cNvSpPr/>
            <p:nvPr/>
          </p:nvSpPr>
          <p:spPr>
            <a:xfrm>
              <a:off x="2816148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2" name="object 104">
              <a:extLst>
                <a:ext uri="{FF2B5EF4-FFF2-40B4-BE49-F238E27FC236}">
                  <a16:creationId xmlns:a16="http://schemas.microsoft.com/office/drawing/2014/main" id="{BA4565FF-C3EC-51F6-CEB3-D50110EC4C1D}"/>
                </a:ext>
              </a:extLst>
            </p:cNvPr>
            <p:cNvSpPr/>
            <p:nvPr/>
          </p:nvSpPr>
          <p:spPr>
            <a:xfrm>
              <a:off x="2816148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3" name="object 105">
              <a:extLst>
                <a:ext uri="{FF2B5EF4-FFF2-40B4-BE49-F238E27FC236}">
                  <a16:creationId xmlns:a16="http://schemas.microsoft.com/office/drawing/2014/main" id="{62091CEA-4306-F809-2C3F-9033B78A529D}"/>
                </a:ext>
              </a:extLst>
            </p:cNvPr>
            <p:cNvSpPr/>
            <p:nvPr/>
          </p:nvSpPr>
          <p:spPr>
            <a:xfrm>
              <a:off x="2816148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4" name="object 111">
              <a:extLst>
                <a:ext uri="{FF2B5EF4-FFF2-40B4-BE49-F238E27FC236}">
                  <a16:creationId xmlns:a16="http://schemas.microsoft.com/office/drawing/2014/main" id="{67D12527-E2D7-4409-0123-11B81B245883}"/>
                </a:ext>
              </a:extLst>
            </p:cNvPr>
            <p:cNvSpPr/>
            <p:nvPr/>
          </p:nvSpPr>
          <p:spPr>
            <a:xfrm>
              <a:off x="27931198"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5" name="object 112">
              <a:extLst>
                <a:ext uri="{FF2B5EF4-FFF2-40B4-BE49-F238E27FC236}">
                  <a16:creationId xmlns:a16="http://schemas.microsoft.com/office/drawing/2014/main" id="{076622C2-8ED4-D341-2860-783D9B5FF193}"/>
                </a:ext>
              </a:extLst>
            </p:cNvPr>
            <p:cNvSpPr/>
            <p:nvPr/>
          </p:nvSpPr>
          <p:spPr>
            <a:xfrm>
              <a:off x="27931198"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6" name="object 113">
              <a:extLst>
                <a:ext uri="{FF2B5EF4-FFF2-40B4-BE49-F238E27FC236}">
                  <a16:creationId xmlns:a16="http://schemas.microsoft.com/office/drawing/2014/main" id="{2AAAB3AA-CD65-7D15-A95C-8BB8823E5043}"/>
                </a:ext>
              </a:extLst>
            </p:cNvPr>
            <p:cNvSpPr/>
            <p:nvPr/>
          </p:nvSpPr>
          <p:spPr>
            <a:xfrm>
              <a:off x="27931198"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7" name="object 114">
              <a:extLst>
                <a:ext uri="{FF2B5EF4-FFF2-40B4-BE49-F238E27FC236}">
                  <a16:creationId xmlns:a16="http://schemas.microsoft.com/office/drawing/2014/main" id="{2CAC8779-C198-8939-B8AB-0F8CD3A9A39C}"/>
                </a:ext>
              </a:extLst>
            </p:cNvPr>
            <p:cNvSpPr/>
            <p:nvPr/>
          </p:nvSpPr>
          <p:spPr>
            <a:xfrm>
              <a:off x="27931198"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8" name="object 115">
              <a:extLst>
                <a:ext uri="{FF2B5EF4-FFF2-40B4-BE49-F238E27FC236}">
                  <a16:creationId xmlns:a16="http://schemas.microsoft.com/office/drawing/2014/main" id="{250C7C9C-E353-523F-415C-2D8E004A63AF}"/>
                </a:ext>
              </a:extLst>
            </p:cNvPr>
            <p:cNvSpPr/>
            <p:nvPr/>
          </p:nvSpPr>
          <p:spPr>
            <a:xfrm>
              <a:off x="27931198"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9" name="object 116">
              <a:extLst>
                <a:ext uri="{FF2B5EF4-FFF2-40B4-BE49-F238E27FC236}">
                  <a16:creationId xmlns:a16="http://schemas.microsoft.com/office/drawing/2014/main" id="{CAAC85A0-3D37-86A0-B972-AB9EFCDB6455}"/>
                </a:ext>
              </a:extLst>
            </p:cNvPr>
            <p:cNvSpPr/>
            <p:nvPr/>
          </p:nvSpPr>
          <p:spPr>
            <a:xfrm>
              <a:off x="27931198"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0" name="object 117">
              <a:extLst>
                <a:ext uri="{FF2B5EF4-FFF2-40B4-BE49-F238E27FC236}">
                  <a16:creationId xmlns:a16="http://schemas.microsoft.com/office/drawing/2014/main" id="{1F5BE407-BE05-7797-D47D-06314C052EBF}"/>
                </a:ext>
              </a:extLst>
            </p:cNvPr>
            <p:cNvSpPr/>
            <p:nvPr/>
          </p:nvSpPr>
          <p:spPr>
            <a:xfrm>
              <a:off x="27931198"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1" name="object 118">
              <a:extLst>
                <a:ext uri="{FF2B5EF4-FFF2-40B4-BE49-F238E27FC236}">
                  <a16:creationId xmlns:a16="http://schemas.microsoft.com/office/drawing/2014/main" id="{B6BCD2BD-0F28-CDF5-6C7E-20F9DD052849}"/>
                </a:ext>
              </a:extLst>
            </p:cNvPr>
            <p:cNvSpPr/>
            <p:nvPr/>
          </p:nvSpPr>
          <p:spPr>
            <a:xfrm>
              <a:off x="27931198"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2" name="object 124">
              <a:extLst>
                <a:ext uri="{FF2B5EF4-FFF2-40B4-BE49-F238E27FC236}">
                  <a16:creationId xmlns:a16="http://schemas.microsoft.com/office/drawing/2014/main" id="{5CBF00F8-14D7-9FB3-6E7B-21C1600E42B1}"/>
                </a:ext>
              </a:extLst>
            </p:cNvPr>
            <p:cNvSpPr/>
            <p:nvPr/>
          </p:nvSpPr>
          <p:spPr>
            <a:xfrm>
              <a:off x="27700866" y="9277770"/>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3" name="object 125">
              <a:extLst>
                <a:ext uri="{FF2B5EF4-FFF2-40B4-BE49-F238E27FC236}">
                  <a16:creationId xmlns:a16="http://schemas.microsoft.com/office/drawing/2014/main" id="{843D78B2-0377-D54B-FBB5-7936594C6D22}"/>
                </a:ext>
              </a:extLst>
            </p:cNvPr>
            <p:cNvSpPr/>
            <p:nvPr/>
          </p:nvSpPr>
          <p:spPr>
            <a:xfrm>
              <a:off x="27700866" y="949873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4" name="object 126">
              <a:extLst>
                <a:ext uri="{FF2B5EF4-FFF2-40B4-BE49-F238E27FC236}">
                  <a16:creationId xmlns:a16="http://schemas.microsoft.com/office/drawing/2014/main" id="{C2479C0F-D7DE-E832-8DF0-8CFE7EDF29B4}"/>
                </a:ext>
              </a:extLst>
            </p:cNvPr>
            <p:cNvSpPr/>
            <p:nvPr/>
          </p:nvSpPr>
          <p:spPr>
            <a:xfrm>
              <a:off x="27700866" y="9719585"/>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5" name="object 127">
              <a:extLst>
                <a:ext uri="{FF2B5EF4-FFF2-40B4-BE49-F238E27FC236}">
                  <a16:creationId xmlns:a16="http://schemas.microsoft.com/office/drawing/2014/main" id="{875FD01E-81C6-35E3-D84C-AE8E87C9E506}"/>
                </a:ext>
              </a:extLst>
            </p:cNvPr>
            <p:cNvSpPr/>
            <p:nvPr/>
          </p:nvSpPr>
          <p:spPr>
            <a:xfrm>
              <a:off x="27700866" y="994031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6" name="object 128">
              <a:extLst>
                <a:ext uri="{FF2B5EF4-FFF2-40B4-BE49-F238E27FC236}">
                  <a16:creationId xmlns:a16="http://schemas.microsoft.com/office/drawing/2014/main" id="{D2F692C8-36E9-E670-5D50-03DD985EE619}"/>
                </a:ext>
              </a:extLst>
            </p:cNvPr>
            <p:cNvSpPr/>
            <p:nvPr/>
          </p:nvSpPr>
          <p:spPr>
            <a:xfrm>
              <a:off x="27700866" y="10161299"/>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7" name="object 129">
              <a:extLst>
                <a:ext uri="{FF2B5EF4-FFF2-40B4-BE49-F238E27FC236}">
                  <a16:creationId xmlns:a16="http://schemas.microsoft.com/office/drawing/2014/main" id="{620EA474-B7EE-3F2A-F79C-C3DF9D57B0BB}"/>
                </a:ext>
              </a:extLst>
            </p:cNvPr>
            <p:cNvSpPr/>
            <p:nvPr/>
          </p:nvSpPr>
          <p:spPr>
            <a:xfrm>
              <a:off x="27700866" y="1038213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8" name="object 130">
              <a:extLst>
                <a:ext uri="{FF2B5EF4-FFF2-40B4-BE49-F238E27FC236}">
                  <a16:creationId xmlns:a16="http://schemas.microsoft.com/office/drawing/2014/main" id="{3DE41222-38D8-3F66-856C-0910A8722D39}"/>
                </a:ext>
              </a:extLst>
            </p:cNvPr>
            <p:cNvSpPr/>
            <p:nvPr/>
          </p:nvSpPr>
          <p:spPr>
            <a:xfrm>
              <a:off x="27700866" y="10603117"/>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9" name="object 131">
              <a:extLst>
                <a:ext uri="{FF2B5EF4-FFF2-40B4-BE49-F238E27FC236}">
                  <a16:creationId xmlns:a16="http://schemas.microsoft.com/office/drawing/2014/main" id="{FABD6E58-E82F-A35F-DE90-4D76DD679491}"/>
                </a:ext>
              </a:extLst>
            </p:cNvPr>
            <p:cNvSpPr/>
            <p:nvPr/>
          </p:nvSpPr>
          <p:spPr>
            <a:xfrm>
              <a:off x="27700866" y="1082386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0" name="object 137">
              <a:extLst>
                <a:ext uri="{FF2B5EF4-FFF2-40B4-BE49-F238E27FC236}">
                  <a16:creationId xmlns:a16="http://schemas.microsoft.com/office/drawing/2014/main" id="{13D86EA1-A641-74CA-BC97-43A651CCDF35}"/>
                </a:ext>
              </a:extLst>
            </p:cNvPr>
            <p:cNvSpPr/>
            <p:nvPr/>
          </p:nvSpPr>
          <p:spPr>
            <a:xfrm>
              <a:off x="274705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1" name="object 138">
              <a:extLst>
                <a:ext uri="{FF2B5EF4-FFF2-40B4-BE49-F238E27FC236}">
                  <a16:creationId xmlns:a16="http://schemas.microsoft.com/office/drawing/2014/main" id="{8A07F37E-4FF0-DA6D-8613-C68FB93EE229}"/>
                </a:ext>
              </a:extLst>
            </p:cNvPr>
            <p:cNvSpPr/>
            <p:nvPr/>
          </p:nvSpPr>
          <p:spPr>
            <a:xfrm>
              <a:off x="274705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2" name="object 139">
              <a:extLst>
                <a:ext uri="{FF2B5EF4-FFF2-40B4-BE49-F238E27FC236}">
                  <a16:creationId xmlns:a16="http://schemas.microsoft.com/office/drawing/2014/main" id="{C8FFB606-3C80-30EE-6886-1BD63DDFC392}"/>
                </a:ext>
              </a:extLst>
            </p:cNvPr>
            <p:cNvSpPr/>
            <p:nvPr/>
          </p:nvSpPr>
          <p:spPr>
            <a:xfrm>
              <a:off x="274705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3" name="object 140">
              <a:extLst>
                <a:ext uri="{FF2B5EF4-FFF2-40B4-BE49-F238E27FC236}">
                  <a16:creationId xmlns:a16="http://schemas.microsoft.com/office/drawing/2014/main" id="{813300DB-5E61-1672-84F6-0B9DDC7B7E53}"/>
                </a:ext>
              </a:extLst>
            </p:cNvPr>
            <p:cNvSpPr/>
            <p:nvPr/>
          </p:nvSpPr>
          <p:spPr>
            <a:xfrm>
              <a:off x="274705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4" name="object 141">
              <a:extLst>
                <a:ext uri="{FF2B5EF4-FFF2-40B4-BE49-F238E27FC236}">
                  <a16:creationId xmlns:a16="http://schemas.microsoft.com/office/drawing/2014/main" id="{CA5BF88C-E186-8D4B-2EBA-32DCA00FA990}"/>
                </a:ext>
              </a:extLst>
            </p:cNvPr>
            <p:cNvSpPr/>
            <p:nvPr/>
          </p:nvSpPr>
          <p:spPr>
            <a:xfrm>
              <a:off x="274705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5" name="object 142">
              <a:extLst>
                <a:ext uri="{FF2B5EF4-FFF2-40B4-BE49-F238E27FC236}">
                  <a16:creationId xmlns:a16="http://schemas.microsoft.com/office/drawing/2014/main" id="{3938194F-CE64-18D5-7924-521B4A8355CD}"/>
                </a:ext>
              </a:extLst>
            </p:cNvPr>
            <p:cNvSpPr/>
            <p:nvPr/>
          </p:nvSpPr>
          <p:spPr>
            <a:xfrm>
              <a:off x="274705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6" name="object 143">
              <a:extLst>
                <a:ext uri="{FF2B5EF4-FFF2-40B4-BE49-F238E27FC236}">
                  <a16:creationId xmlns:a16="http://schemas.microsoft.com/office/drawing/2014/main" id="{6F777EB3-7E7C-3BB5-4D25-9926D3D1DED4}"/>
                </a:ext>
              </a:extLst>
            </p:cNvPr>
            <p:cNvSpPr/>
            <p:nvPr/>
          </p:nvSpPr>
          <p:spPr>
            <a:xfrm>
              <a:off x="274705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7" name="object 144">
              <a:extLst>
                <a:ext uri="{FF2B5EF4-FFF2-40B4-BE49-F238E27FC236}">
                  <a16:creationId xmlns:a16="http://schemas.microsoft.com/office/drawing/2014/main" id="{99490B4B-1954-3CF4-E9E6-ADF7D68AEF54}"/>
                </a:ext>
              </a:extLst>
            </p:cNvPr>
            <p:cNvSpPr/>
            <p:nvPr/>
          </p:nvSpPr>
          <p:spPr>
            <a:xfrm>
              <a:off x="274705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8" name="object 150">
              <a:extLst>
                <a:ext uri="{FF2B5EF4-FFF2-40B4-BE49-F238E27FC236}">
                  <a16:creationId xmlns:a16="http://schemas.microsoft.com/office/drawing/2014/main" id="{B89DE0F3-C6F6-BE56-03A1-778A89E606FD}"/>
                </a:ext>
              </a:extLst>
            </p:cNvPr>
            <p:cNvSpPr/>
            <p:nvPr/>
          </p:nvSpPr>
          <p:spPr>
            <a:xfrm>
              <a:off x="272403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9" name="object 151">
              <a:extLst>
                <a:ext uri="{FF2B5EF4-FFF2-40B4-BE49-F238E27FC236}">
                  <a16:creationId xmlns:a16="http://schemas.microsoft.com/office/drawing/2014/main" id="{10B2CB3C-A5B5-EAF2-0DE4-DCD77B4D7AA3}"/>
                </a:ext>
              </a:extLst>
            </p:cNvPr>
            <p:cNvSpPr/>
            <p:nvPr/>
          </p:nvSpPr>
          <p:spPr>
            <a:xfrm>
              <a:off x="272403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0" name="object 152">
              <a:extLst>
                <a:ext uri="{FF2B5EF4-FFF2-40B4-BE49-F238E27FC236}">
                  <a16:creationId xmlns:a16="http://schemas.microsoft.com/office/drawing/2014/main" id="{4262C154-736C-59AC-4F18-A4454E0C3B9A}"/>
                </a:ext>
              </a:extLst>
            </p:cNvPr>
            <p:cNvSpPr/>
            <p:nvPr/>
          </p:nvSpPr>
          <p:spPr>
            <a:xfrm>
              <a:off x="272403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1" name="object 153">
              <a:extLst>
                <a:ext uri="{FF2B5EF4-FFF2-40B4-BE49-F238E27FC236}">
                  <a16:creationId xmlns:a16="http://schemas.microsoft.com/office/drawing/2014/main" id="{EED3A959-467C-5227-5B38-FC7EE108D7CA}"/>
                </a:ext>
              </a:extLst>
            </p:cNvPr>
            <p:cNvSpPr/>
            <p:nvPr/>
          </p:nvSpPr>
          <p:spPr>
            <a:xfrm>
              <a:off x="272403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2" name="object 154">
              <a:extLst>
                <a:ext uri="{FF2B5EF4-FFF2-40B4-BE49-F238E27FC236}">
                  <a16:creationId xmlns:a16="http://schemas.microsoft.com/office/drawing/2014/main" id="{254A7BE9-FDE7-8AE6-6348-C6ABEDE1F0E2}"/>
                </a:ext>
              </a:extLst>
            </p:cNvPr>
            <p:cNvSpPr/>
            <p:nvPr/>
          </p:nvSpPr>
          <p:spPr>
            <a:xfrm>
              <a:off x="272403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3" name="object 155">
              <a:extLst>
                <a:ext uri="{FF2B5EF4-FFF2-40B4-BE49-F238E27FC236}">
                  <a16:creationId xmlns:a16="http://schemas.microsoft.com/office/drawing/2014/main" id="{1616CDFA-8888-AEFB-6275-C06C42285000}"/>
                </a:ext>
              </a:extLst>
            </p:cNvPr>
            <p:cNvSpPr/>
            <p:nvPr/>
          </p:nvSpPr>
          <p:spPr>
            <a:xfrm>
              <a:off x="272403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4" name="object 156">
              <a:extLst>
                <a:ext uri="{FF2B5EF4-FFF2-40B4-BE49-F238E27FC236}">
                  <a16:creationId xmlns:a16="http://schemas.microsoft.com/office/drawing/2014/main" id="{C312A0CE-406F-531A-BA6A-17C8BA81B4E8}"/>
                </a:ext>
              </a:extLst>
            </p:cNvPr>
            <p:cNvSpPr/>
            <p:nvPr/>
          </p:nvSpPr>
          <p:spPr>
            <a:xfrm>
              <a:off x="272403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5" name="object 157">
              <a:extLst>
                <a:ext uri="{FF2B5EF4-FFF2-40B4-BE49-F238E27FC236}">
                  <a16:creationId xmlns:a16="http://schemas.microsoft.com/office/drawing/2014/main" id="{B9C05DDD-311B-C50B-C18F-EC9811F360BE}"/>
                </a:ext>
              </a:extLst>
            </p:cNvPr>
            <p:cNvSpPr/>
            <p:nvPr/>
          </p:nvSpPr>
          <p:spPr>
            <a:xfrm>
              <a:off x="272403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6" name="object 163">
              <a:extLst>
                <a:ext uri="{FF2B5EF4-FFF2-40B4-BE49-F238E27FC236}">
                  <a16:creationId xmlns:a16="http://schemas.microsoft.com/office/drawing/2014/main" id="{BEA83E4B-3565-AE30-8ABC-0FA8F0D67B3A}"/>
                </a:ext>
              </a:extLst>
            </p:cNvPr>
            <p:cNvSpPr/>
            <p:nvPr/>
          </p:nvSpPr>
          <p:spPr>
            <a:xfrm>
              <a:off x="27066504" y="928411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7" name="object 164">
              <a:extLst>
                <a:ext uri="{FF2B5EF4-FFF2-40B4-BE49-F238E27FC236}">
                  <a16:creationId xmlns:a16="http://schemas.microsoft.com/office/drawing/2014/main" id="{E7D19888-E879-C6CF-095B-D4795237C98F}"/>
                </a:ext>
              </a:extLst>
            </p:cNvPr>
            <p:cNvSpPr/>
            <p:nvPr/>
          </p:nvSpPr>
          <p:spPr>
            <a:xfrm>
              <a:off x="27066504" y="950507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8" name="object 165">
              <a:extLst>
                <a:ext uri="{FF2B5EF4-FFF2-40B4-BE49-F238E27FC236}">
                  <a16:creationId xmlns:a16="http://schemas.microsoft.com/office/drawing/2014/main" id="{256CE953-BAC5-1E66-A23B-BB222719E4B0}"/>
                </a:ext>
              </a:extLst>
            </p:cNvPr>
            <p:cNvSpPr/>
            <p:nvPr/>
          </p:nvSpPr>
          <p:spPr>
            <a:xfrm>
              <a:off x="27066504" y="9725932"/>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9" name="object 167">
              <a:extLst>
                <a:ext uri="{FF2B5EF4-FFF2-40B4-BE49-F238E27FC236}">
                  <a16:creationId xmlns:a16="http://schemas.microsoft.com/office/drawing/2014/main" id="{AFE765B2-841A-12B1-6147-53EFB1D1F788}"/>
                </a:ext>
              </a:extLst>
            </p:cNvPr>
            <p:cNvSpPr/>
            <p:nvPr/>
          </p:nvSpPr>
          <p:spPr>
            <a:xfrm>
              <a:off x="27066504" y="994666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0" name="object 168">
              <a:extLst>
                <a:ext uri="{FF2B5EF4-FFF2-40B4-BE49-F238E27FC236}">
                  <a16:creationId xmlns:a16="http://schemas.microsoft.com/office/drawing/2014/main" id="{FB54013D-D96E-C3A4-08F9-653B511A7BAB}"/>
                </a:ext>
              </a:extLst>
            </p:cNvPr>
            <p:cNvSpPr/>
            <p:nvPr/>
          </p:nvSpPr>
          <p:spPr>
            <a:xfrm>
              <a:off x="27066504" y="10167649"/>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1" name="object 169">
              <a:extLst>
                <a:ext uri="{FF2B5EF4-FFF2-40B4-BE49-F238E27FC236}">
                  <a16:creationId xmlns:a16="http://schemas.microsoft.com/office/drawing/2014/main" id="{8C6AB63D-0E1E-D5B5-091A-06E43C79B392}"/>
                </a:ext>
              </a:extLst>
            </p:cNvPr>
            <p:cNvSpPr/>
            <p:nvPr/>
          </p:nvSpPr>
          <p:spPr>
            <a:xfrm>
              <a:off x="27066504" y="1038848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2" name="object 170">
              <a:extLst>
                <a:ext uri="{FF2B5EF4-FFF2-40B4-BE49-F238E27FC236}">
                  <a16:creationId xmlns:a16="http://schemas.microsoft.com/office/drawing/2014/main" id="{B504361C-F8D2-9F96-6AB9-B2A3F6561286}"/>
                </a:ext>
              </a:extLst>
            </p:cNvPr>
            <p:cNvSpPr/>
            <p:nvPr/>
          </p:nvSpPr>
          <p:spPr>
            <a:xfrm>
              <a:off x="27066504" y="10609464"/>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3" name="object 171">
              <a:extLst>
                <a:ext uri="{FF2B5EF4-FFF2-40B4-BE49-F238E27FC236}">
                  <a16:creationId xmlns:a16="http://schemas.microsoft.com/office/drawing/2014/main" id="{2FCD3640-1EBB-3808-0A83-64785DBA280C}"/>
                </a:ext>
              </a:extLst>
            </p:cNvPr>
            <p:cNvSpPr/>
            <p:nvPr/>
          </p:nvSpPr>
          <p:spPr>
            <a:xfrm>
              <a:off x="27066504" y="1083020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grpSp>
      <p:pic>
        <p:nvPicPr>
          <p:cNvPr id="4" name="Picture 3" descr="A circular sign with arrows and arrows&#10;&#10;AI-generated content may be incorrect.">
            <a:extLst>
              <a:ext uri="{FF2B5EF4-FFF2-40B4-BE49-F238E27FC236}">
                <a16:creationId xmlns:a16="http://schemas.microsoft.com/office/drawing/2014/main" id="{46D9B0AA-F700-A583-32D1-2E40BAE51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0828" y="6592201"/>
            <a:ext cx="5883131" cy="5883131"/>
          </a:xfrm>
          <a:prstGeom prst="rect">
            <a:avLst/>
          </a:prstGeom>
        </p:spPr>
      </p:pic>
      <p:pic>
        <p:nvPicPr>
          <p:cNvPr id="6" name="Picture 5" descr="A white circle with black text and two birds&#10;&#10;AI-generated content may be incorrect.">
            <a:extLst>
              <a:ext uri="{FF2B5EF4-FFF2-40B4-BE49-F238E27FC236}">
                <a16:creationId xmlns:a16="http://schemas.microsoft.com/office/drawing/2014/main" id="{7E8B04BF-918D-0671-D364-A34055EC35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1316" y="6546850"/>
            <a:ext cx="6133496" cy="5914050"/>
          </a:xfrm>
          <a:prstGeom prst="rect">
            <a:avLst/>
          </a:prstGeom>
        </p:spPr>
      </p:pic>
      <p:pic>
        <p:nvPicPr>
          <p:cNvPr id="8" name="Picture 7" descr="A black and white logo&#10;&#10;AI-generated content may be incorrect.">
            <a:extLst>
              <a:ext uri="{FF2B5EF4-FFF2-40B4-BE49-F238E27FC236}">
                <a16:creationId xmlns:a16="http://schemas.microsoft.com/office/drawing/2014/main" id="{1BBEE4EF-05DE-512A-F5D0-82C67C623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09597" y="6592201"/>
            <a:ext cx="5536768" cy="5390239"/>
          </a:xfrm>
          <a:prstGeom prst="rect">
            <a:avLst/>
          </a:prstGeom>
        </p:spPr>
      </p:pic>
      <p:sp>
        <p:nvSpPr>
          <p:cNvPr id="9" name="TextBox 8">
            <a:extLst>
              <a:ext uri="{FF2B5EF4-FFF2-40B4-BE49-F238E27FC236}">
                <a16:creationId xmlns:a16="http://schemas.microsoft.com/office/drawing/2014/main" id="{EB00F7FE-75A2-EE60-6CC3-F2A043E0BEC5}"/>
              </a:ext>
            </a:extLst>
          </p:cNvPr>
          <p:cNvSpPr txBox="1"/>
          <p:nvPr/>
        </p:nvSpPr>
        <p:spPr>
          <a:xfrm>
            <a:off x="4753016" y="13328650"/>
            <a:ext cx="5438754"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KHADC</a:t>
            </a:r>
            <a:endParaRPr lang="en-US" sz="6600" b="1" dirty="0">
              <a:solidFill>
                <a:srgbClr val="0ABFAB"/>
              </a:solidFill>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EC6E409A-48C6-ACBE-A72F-ADE94C1C9456}"/>
              </a:ext>
            </a:extLst>
          </p:cNvPr>
          <p:cNvSpPr txBox="1"/>
          <p:nvPr/>
        </p:nvSpPr>
        <p:spPr>
          <a:xfrm>
            <a:off x="14898687" y="13328650"/>
            <a:ext cx="5438754"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GHADC</a:t>
            </a:r>
            <a:endParaRPr lang="en-US" sz="6600" b="1" dirty="0">
              <a:solidFill>
                <a:srgbClr val="0ABFAB"/>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5007CB5C-E07E-773F-D7A4-92083E1CB317}"/>
              </a:ext>
            </a:extLst>
          </p:cNvPr>
          <p:cNvSpPr txBox="1"/>
          <p:nvPr/>
        </p:nvSpPr>
        <p:spPr>
          <a:xfrm>
            <a:off x="24558604" y="13343082"/>
            <a:ext cx="5438754"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JHADC</a:t>
            </a:r>
            <a:endParaRPr lang="en-US" sz="6600" b="1" dirty="0">
              <a:solidFill>
                <a:srgbClr val="0ABFAB"/>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A6BFFCB8-4DFD-35A8-B65C-84B4F4EF573C}"/>
              </a:ext>
            </a:extLst>
          </p:cNvPr>
          <p:cNvSpPr txBox="1"/>
          <p:nvPr/>
        </p:nvSpPr>
        <p:spPr>
          <a:xfrm>
            <a:off x="2935287" y="14475476"/>
            <a:ext cx="9074212" cy="2123658"/>
          </a:xfrm>
          <a:prstGeom prst="rect">
            <a:avLst/>
          </a:prstGeom>
          <a:noFill/>
        </p:spPr>
        <p:txBody>
          <a:bodyPr wrap="square" rtlCol="0">
            <a:spAutoFit/>
          </a:bodyPr>
          <a:lstStyle/>
          <a:p>
            <a:pPr algn="ctr"/>
            <a:r>
              <a:rPr lang="en-US" sz="6600" dirty="0"/>
              <a:t>Khasi Hills Autonomous District Council</a:t>
            </a:r>
          </a:p>
        </p:txBody>
      </p:sp>
      <p:sp>
        <p:nvSpPr>
          <p:cNvPr id="14" name="TextBox 13">
            <a:extLst>
              <a:ext uri="{FF2B5EF4-FFF2-40B4-BE49-F238E27FC236}">
                <a16:creationId xmlns:a16="http://schemas.microsoft.com/office/drawing/2014/main" id="{77DF96DF-D93F-F679-2082-FC4E8AFA6C1A}"/>
              </a:ext>
            </a:extLst>
          </p:cNvPr>
          <p:cNvSpPr txBox="1"/>
          <p:nvPr/>
        </p:nvSpPr>
        <p:spPr>
          <a:xfrm>
            <a:off x="13080958" y="14514306"/>
            <a:ext cx="9074212" cy="2123658"/>
          </a:xfrm>
          <a:prstGeom prst="rect">
            <a:avLst/>
          </a:prstGeom>
          <a:noFill/>
        </p:spPr>
        <p:txBody>
          <a:bodyPr wrap="square" rtlCol="0">
            <a:spAutoFit/>
          </a:bodyPr>
          <a:lstStyle/>
          <a:p>
            <a:pPr algn="ctr"/>
            <a:r>
              <a:rPr lang="en-US" sz="6600" dirty="0"/>
              <a:t>Garo Hills Autonomous District Council</a:t>
            </a:r>
          </a:p>
        </p:txBody>
      </p:sp>
      <p:sp>
        <p:nvSpPr>
          <p:cNvPr id="15" name="TextBox 14">
            <a:extLst>
              <a:ext uri="{FF2B5EF4-FFF2-40B4-BE49-F238E27FC236}">
                <a16:creationId xmlns:a16="http://schemas.microsoft.com/office/drawing/2014/main" id="{9F948884-204C-8AF9-2EC4-CB0B159582DB}"/>
              </a:ext>
            </a:extLst>
          </p:cNvPr>
          <p:cNvSpPr txBox="1"/>
          <p:nvPr/>
        </p:nvSpPr>
        <p:spPr>
          <a:xfrm>
            <a:off x="22740875" y="14514306"/>
            <a:ext cx="9531412" cy="2123658"/>
          </a:xfrm>
          <a:prstGeom prst="rect">
            <a:avLst/>
          </a:prstGeom>
          <a:noFill/>
        </p:spPr>
        <p:txBody>
          <a:bodyPr wrap="square" rtlCol="0">
            <a:spAutoFit/>
          </a:bodyPr>
          <a:lstStyle/>
          <a:p>
            <a:pPr algn="ctr"/>
            <a:r>
              <a:rPr lang="en-US" sz="6600" dirty="0"/>
              <a:t>Jaintia Hills Autonomous District Council</a:t>
            </a:r>
          </a:p>
        </p:txBody>
      </p:sp>
      <p:sp>
        <p:nvSpPr>
          <p:cNvPr id="2" name="TextBox 1">
            <a:extLst>
              <a:ext uri="{FF2B5EF4-FFF2-40B4-BE49-F238E27FC236}">
                <a16:creationId xmlns:a16="http://schemas.microsoft.com/office/drawing/2014/main" id="{7E547D8C-5805-6F6A-D025-F2127959944E}"/>
              </a:ext>
            </a:extLst>
          </p:cNvPr>
          <p:cNvSpPr txBox="1"/>
          <p:nvPr/>
        </p:nvSpPr>
        <p:spPr>
          <a:xfrm>
            <a:off x="2919556" y="4734485"/>
            <a:ext cx="6196803" cy="1202765"/>
          </a:xfrm>
          <a:prstGeom prst="rect">
            <a:avLst/>
          </a:prstGeom>
          <a:noFill/>
        </p:spPr>
        <p:txBody>
          <a:bodyPr wrap="square" rtlCol="0">
            <a:spAutoFit/>
          </a:bodyPr>
          <a:lstStyle/>
          <a:p>
            <a:pPr marL="0" marR="0">
              <a:lnSpc>
                <a:spcPct val="115000"/>
              </a:lnSpc>
              <a:spcAft>
                <a:spcPts val="800"/>
              </a:spcAft>
              <a:buNone/>
            </a:pPr>
            <a:r>
              <a:rPr lang="en-GB" sz="6600" kern="100" dirty="0">
                <a:effectLst/>
                <a:latin typeface="Poppins" panose="00000500000000000000" pitchFamily="2" charset="0"/>
                <a:ea typeface="Aptos" panose="020B0004020202020204" pitchFamily="34" charset="0"/>
                <a:cs typeface="Poppins" panose="00000500000000000000" pitchFamily="2" charset="0"/>
              </a:rPr>
              <a:t>Endorsed by:  </a:t>
            </a:r>
            <a:endParaRPr lang="en-US" sz="7200" kern="100" dirty="0">
              <a:effectLst/>
              <a:latin typeface="Poppins" panose="00000500000000000000" pitchFamily="2" charset="0"/>
              <a:ea typeface="Aptos" panose="020B0004020202020204" pitchFamily="34" charset="0"/>
              <a:cs typeface="Poppins"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745E-D3C6-72AF-A4A6-9EE5EDA01A2F}"/>
            </a:ext>
          </a:extLst>
        </p:cNvPr>
        <p:cNvGrpSpPr/>
        <p:nvPr/>
      </p:nvGrpSpPr>
      <p:grpSpPr>
        <a:xfrm>
          <a:off x="0" y="0"/>
          <a:ext cx="0" cy="0"/>
          <a:chOff x="0" y="0"/>
          <a:chExt cx="0" cy="0"/>
        </a:xfrm>
      </p:grpSpPr>
      <p:pic>
        <p:nvPicPr>
          <p:cNvPr id="36" name="Picture 35" descr="A video game screen with a dam and a dam&#10;&#10;Description automatically generated">
            <a:extLst>
              <a:ext uri="{FF2B5EF4-FFF2-40B4-BE49-F238E27FC236}">
                <a16:creationId xmlns:a16="http://schemas.microsoft.com/office/drawing/2014/main" id="{C8FAA43F-7E01-2160-D37D-1D37D60F337A}"/>
              </a:ext>
            </a:extLst>
          </p:cNvPr>
          <p:cNvPicPr>
            <a:picLocks noChangeAspect="1"/>
          </p:cNvPicPr>
          <p:nvPr/>
        </p:nvPicPr>
        <p:blipFill rotWithShape="1">
          <a:blip r:embed="rId4"/>
          <a:srcRect b="9417"/>
          <a:stretch/>
        </p:blipFill>
        <p:spPr>
          <a:xfrm>
            <a:off x="-22193" y="5855276"/>
            <a:ext cx="35770491" cy="14298958"/>
          </a:xfrm>
          <a:prstGeom prst="rect">
            <a:avLst/>
          </a:prstGeom>
        </p:spPr>
      </p:pic>
      <p:sp>
        <p:nvSpPr>
          <p:cNvPr id="11" name="TextBox 10">
            <a:extLst>
              <a:ext uri="{FF2B5EF4-FFF2-40B4-BE49-F238E27FC236}">
                <a16:creationId xmlns:a16="http://schemas.microsoft.com/office/drawing/2014/main" id="{175544B1-48DB-1980-FD62-65AB5B5E1807}"/>
              </a:ext>
            </a:extLst>
          </p:cNvPr>
          <p:cNvSpPr txBox="1"/>
          <p:nvPr/>
        </p:nvSpPr>
        <p:spPr>
          <a:xfrm>
            <a:off x="13476702" y="2421393"/>
            <a:ext cx="15144798" cy="2077364"/>
          </a:xfrm>
          <a:prstGeom prst="rect">
            <a:avLst/>
          </a:prstGeom>
          <a:noFill/>
        </p:spPr>
        <p:txBody>
          <a:bodyPr wrap="square" rtlCol="0">
            <a:spAutoFit/>
          </a:bodyPr>
          <a:lstStyle/>
          <a:p>
            <a:r>
              <a:rPr lang="en-US" sz="12899" b="1" dirty="0">
                <a:solidFill>
                  <a:srgbClr val="2F233B"/>
                </a:solidFill>
                <a:latin typeface="Roboto" panose="02000000000000000000" pitchFamily="2" charset="0"/>
                <a:ea typeface="Roboto" panose="02000000000000000000" pitchFamily="2" charset="0"/>
              </a:rPr>
              <a:t>Contact Us </a:t>
            </a:r>
            <a:endParaRPr lang="en-US" sz="12899" b="1" dirty="0">
              <a:solidFill>
                <a:srgbClr val="50AF4C"/>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6C716BF8-4CB4-E16D-9024-EBDECF486C8A}"/>
              </a:ext>
            </a:extLst>
          </p:cNvPr>
          <p:cNvSpPr txBox="1"/>
          <p:nvPr/>
        </p:nvSpPr>
        <p:spPr>
          <a:xfrm>
            <a:off x="13692874" y="5937250"/>
            <a:ext cx="18427011" cy="1323439"/>
          </a:xfrm>
          <a:prstGeom prst="rect">
            <a:avLst/>
          </a:prstGeom>
          <a:noFill/>
        </p:spPr>
        <p:txBody>
          <a:bodyPr wrap="square" rtlCol="0">
            <a:spAutoFit/>
          </a:bodyPr>
          <a:lstStyle/>
          <a:p>
            <a:r>
              <a:rPr lang="en-US" sz="4000" dirty="0" err="1">
                <a:solidFill>
                  <a:srgbClr val="2F233B"/>
                </a:solidFill>
                <a:latin typeface="Poppins SemiBold" panose="00000700000000000000" pitchFamily="2" charset="0"/>
                <a:ea typeface="Roboto" panose="02000000000000000000" pitchFamily="2" charset="0"/>
                <a:cs typeface="Poppins SemiBold" panose="00000700000000000000" pitchFamily="2" charset="0"/>
              </a:rPr>
              <a:t>Assotech</a:t>
            </a:r>
            <a:r>
              <a:rPr lang="en-US" sz="4000" dirty="0">
                <a:solidFill>
                  <a:srgbClr val="2F233B"/>
                </a:solidFill>
                <a:latin typeface="Poppins SemiBold" panose="00000700000000000000" pitchFamily="2" charset="0"/>
                <a:ea typeface="Roboto" panose="02000000000000000000" pitchFamily="2" charset="0"/>
                <a:cs typeface="Poppins SemiBold" panose="00000700000000000000" pitchFamily="2" charset="0"/>
              </a:rPr>
              <a:t> Business </a:t>
            </a:r>
            <a:r>
              <a:rPr lang="en-US" sz="4000" dirty="0" err="1">
                <a:solidFill>
                  <a:srgbClr val="2F233B"/>
                </a:solidFill>
                <a:latin typeface="Poppins SemiBold" panose="00000700000000000000" pitchFamily="2" charset="0"/>
                <a:ea typeface="Roboto" panose="02000000000000000000" pitchFamily="2" charset="0"/>
                <a:cs typeface="Poppins SemiBold" panose="00000700000000000000" pitchFamily="2" charset="0"/>
              </a:rPr>
              <a:t>Cresterra</a:t>
            </a:r>
            <a:r>
              <a:rPr lang="en-US" sz="4000" dirty="0">
                <a:solidFill>
                  <a:srgbClr val="2F233B"/>
                </a:solidFill>
                <a:latin typeface="Poppins SemiBold" panose="00000700000000000000" pitchFamily="2" charset="0"/>
                <a:ea typeface="Roboto" panose="02000000000000000000" pitchFamily="2" charset="0"/>
                <a:cs typeface="Poppins SemiBold" panose="00000700000000000000" pitchFamily="2" charset="0"/>
              </a:rPr>
              <a:t>: Unit No. 301 to 318, Third Floor, Tower 2, Plot 22, Sector 135, Expressway Noida, Uttar Pradesh 201304</a:t>
            </a:r>
            <a:endParaRPr lang="en-US" sz="4000" dirty="0">
              <a:solidFill>
                <a:srgbClr val="50AF4C"/>
              </a:solidFill>
              <a:latin typeface="Poppins SemiBold" panose="00000700000000000000" pitchFamily="2" charset="0"/>
              <a:ea typeface="Roboto" panose="02000000000000000000" pitchFamily="2" charset="0"/>
              <a:cs typeface="Poppins SemiBold" panose="00000700000000000000" pitchFamily="2" charset="0"/>
            </a:endParaRPr>
          </a:p>
        </p:txBody>
      </p:sp>
      <p:sp>
        <p:nvSpPr>
          <p:cNvPr id="16" name="TextBox 15">
            <a:extLst>
              <a:ext uri="{FF2B5EF4-FFF2-40B4-BE49-F238E27FC236}">
                <a16:creationId xmlns:a16="http://schemas.microsoft.com/office/drawing/2014/main" id="{749AC655-3E1E-6DCE-A132-EB0370C7D086}"/>
              </a:ext>
            </a:extLst>
          </p:cNvPr>
          <p:cNvSpPr txBox="1"/>
          <p:nvPr/>
        </p:nvSpPr>
        <p:spPr>
          <a:xfrm>
            <a:off x="13692874" y="7842250"/>
            <a:ext cx="5918515" cy="707886"/>
          </a:xfrm>
          <a:prstGeom prst="rect">
            <a:avLst/>
          </a:prstGeom>
          <a:noFill/>
        </p:spPr>
        <p:txBody>
          <a:bodyPr wrap="square" rtlCol="0">
            <a:spAutoFit/>
          </a:bodyPr>
          <a:lstStyle/>
          <a:p>
            <a:r>
              <a:rPr lang="en-US" sz="4000" dirty="0">
                <a:solidFill>
                  <a:srgbClr val="2F233B"/>
                </a:solidFill>
                <a:latin typeface="Poppins SemiBold" panose="00000700000000000000" pitchFamily="2" charset="0"/>
                <a:ea typeface="Roboto" panose="02000000000000000000" pitchFamily="2" charset="0"/>
                <a:cs typeface="Poppins SemiBold" panose="00000700000000000000" pitchFamily="2" charset="0"/>
              </a:rPr>
              <a:t>www.garudauav.com</a:t>
            </a:r>
          </a:p>
        </p:txBody>
      </p:sp>
      <p:sp>
        <p:nvSpPr>
          <p:cNvPr id="17" name="TextBox 16">
            <a:extLst>
              <a:ext uri="{FF2B5EF4-FFF2-40B4-BE49-F238E27FC236}">
                <a16:creationId xmlns:a16="http://schemas.microsoft.com/office/drawing/2014/main" id="{D2AFE6E9-C94F-6A6C-791A-6415B7FDDF73}"/>
              </a:ext>
            </a:extLst>
          </p:cNvPr>
          <p:cNvSpPr txBox="1"/>
          <p:nvPr/>
        </p:nvSpPr>
        <p:spPr>
          <a:xfrm>
            <a:off x="22061487" y="7896364"/>
            <a:ext cx="8153400" cy="707886"/>
          </a:xfrm>
          <a:prstGeom prst="rect">
            <a:avLst/>
          </a:prstGeom>
          <a:noFill/>
        </p:spPr>
        <p:txBody>
          <a:bodyPr wrap="square" rtlCol="0">
            <a:spAutoFit/>
          </a:bodyPr>
          <a:lstStyle/>
          <a:p>
            <a:r>
              <a:rPr lang="en-US" sz="4000" dirty="0">
                <a:solidFill>
                  <a:srgbClr val="2F233B"/>
                </a:solidFill>
                <a:latin typeface="Poppins SemiBold" panose="00000700000000000000" pitchFamily="2" charset="0"/>
                <a:ea typeface="Roboto" panose="02000000000000000000" pitchFamily="2" charset="0"/>
                <a:cs typeface="Poppins SemiBold" panose="00000700000000000000" pitchFamily="2" charset="0"/>
              </a:rPr>
              <a:t>www.sales@garudauav.com</a:t>
            </a:r>
          </a:p>
        </p:txBody>
      </p:sp>
      <p:pic>
        <p:nvPicPr>
          <p:cNvPr id="21" name="Graphic 20">
            <a:extLst>
              <a:ext uri="{FF2B5EF4-FFF2-40B4-BE49-F238E27FC236}">
                <a16:creationId xmlns:a16="http://schemas.microsoft.com/office/drawing/2014/main" id="{D718F674-125F-4CD2-29AD-E6B2213995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15003" y="6262198"/>
            <a:ext cx="829932" cy="829932"/>
          </a:xfrm>
          <a:prstGeom prst="rect">
            <a:avLst/>
          </a:prstGeom>
        </p:spPr>
      </p:pic>
      <p:pic>
        <p:nvPicPr>
          <p:cNvPr id="25" name="Graphic 24">
            <a:extLst>
              <a:ext uri="{FF2B5EF4-FFF2-40B4-BE49-F238E27FC236}">
                <a16:creationId xmlns:a16="http://schemas.microsoft.com/office/drawing/2014/main" id="{39AAB317-45B5-C9E3-9112-316507CC5A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15003" y="7769370"/>
            <a:ext cx="829932" cy="829932"/>
          </a:xfrm>
          <a:prstGeom prst="rect">
            <a:avLst/>
          </a:prstGeom>
        </p:spPr>
      </p:pic>
      <p:pic>
        <p:nvPicPr>
          <p:cNvPr id="27" name="Graphic 26">
            <a:extLst>
              <a:ext uri="{FF2B5EF4-FFF2-40B4-BE49-F238E27FC236}">
                <a16:creationId xmlns:a16="http://schemas.microsoft.com/office/drawing/2014/main" id="{82407047-C882-8538-806F-C4D7EF666B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4554" y="7890934"/>
            <a:ext cx="746663" cy="746663"/>
          </a:xfrm>
          <a:prstGeom prst="rect">
            <a:avLst/>
          </a:prstGeom>
        </p:spPr>
      </p:pic>
      <p:pic>
        <p:nvPicPr>
          <p:cNvPr id="28" name="Picture 27" descr="A picture containing graphics, graphic design, clipart, text&#10;&#10;Description automatically generated">
            <a:extLst>
              <a:ext uri="{FF2B5EF4-FFF2-40B4-BE49-F238E27FC236}">
                <a16:creationId xmlns:a16="http://schemas.microsoft.com/office/drawing/2014/main" id="{872D427F-0918-42DB-AE70-61C7D0441BA0}"/>
              </a:ext>
            </a:extLst>
          </p:cNvPr>
          <p:cNvPicPr>
            <a:picLocks noChangeAspect="1"/>
          </p:cNvPicPr>
          <p:nvPr/>
        </p:nvPicPr>
        <p:blipFill>
          <a:blip r:embed="rId11"/>
          <a:stretch>
            <a:fillRect/>
          </a:stretch>
        </p:blipFill>
        <p:spPr>
          <a:xfrm>
            <a:off x="2382273" y="3026182"/>
            <a:ext cx="9618375" cy="6987816"/>
          </a:xfrm>
          <a:prstGeom prst="rect">
            <a:avLst/>
          </a:prstGeom>
        </p:spPr>
      </p:pic>
      <p:pic>
        <p:nvPicPr>
          <p:cNvPr id="30" name="Graphic 29">
            <a:extLst>
              <a:ext uri="{FF2B5EF4-FFF2-40B4-BE49-F238E27FC236}">
                <a16:creationId xmlns:a16="http://schemas.microsoft.com/office/drawing/2014/main" id="{99C9B19F-E11C-6E90-0EFC-E28341BCC6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89179" y="9162520"/>
            <a:ext cx="585097" cy="585097"/>
          </a:xfrm>
          <a:prstGeom prst="rect">
            <a:avLst/>
          </a:prstGeom>
        </p:spPr>
      </p:pic>
      <p:sp>
        <p:nvSpPr>
          <p:cNvPr id="31" name="TextBox 30">
            <a:extLst>
              <a:ext uri="{FF2B5EF4-FFF2-40B4-BE49-F238E27FC236}">
                <a16:creationId xmlns:a16="http://schemas.microsoft.com/office/drawing/2014/main" id="{141A0A73-0A70-C476-7A4E-7E64A7CE8653}"/>
              </a:ext>
            </a:extLst>
          </p:cNvPr>
          <p:cNvSpPr txBox="1"/>
          <p:nvPr/>
        </p:nvSpPr>
        <p:spPr>
          <a:xfrm>
            <a:off x="13764276" y="9137650"/>
            <a:ext cx="7333740" cy="707886"/>
          </a:xfrm>
          <a:prstGeom prst="rect">
            <a:avLst/>
          </a:prstGeom>
          <a:noFill/>
        </p:spPr>
        <p:txBody>
          <a:bodyPr wrap="square" rtlCol="0">
            <a:spAutoFit/>
          </a:bodyPr>
          <a:lstStyle/>
          <a:p>
            <a:r>
              <a:rPr lang="en-US" sz="4000" dirty="0">
                <a:solidFill>
                  <a:srgbClr val="2F233B"/>
                </a:solidFill>
                <a:latin typeface="Poppins SemiBold" panose="00000700000000000000" pitchFamily="2" charset="0"/>
                <a:ea typeface="Roboto" panose="02000000000000000000" pitchFamily="2" charset="0"/>
                <a:cs typeface="Poppins SemiBold" panose="00000700000000000000" pitchFamily="2" charset="0"/>
              </a:rPr>
              <a:t>+91-9354915060</a:t>
            </a:r>
          </a:p>
        </p:txBody>
      </p:sp>
      <p:cxnSp>
        <p:nvCxnSpPr>
          <p:cNvPr id="34" name="Straight Connector 33">
            <a:extLst>
              <a:ext uri="{FF2B5EF4-FFF2-40B4-BE49-F238E27FC236}">
                <a16:creationId xmlns:a16="http://schemas.microsoft.com/office/drawing/2014/main" id="{F44ED55A-B716-8372-84A7-8A4A9FC07ED2}"/>
              </a:ext>
            </a:extLst>
          </p:cNvPr>
          <p:cNvCxnSpPr/>
          <p:nvPr/>
        </p:nvCxnSpPr>
        <p:spPr>
          <a:xfrm>
            <a:off x="12181771" y="3931469"/>
            <a:ext cx="0" cy="5816147"/>
          </a:xfrm>
          <a:prstGeom prst="line">
            <a:avLst/>
          </a:prstGeom>
          <a:ln w="19050">
            <a:solidFill>
              <a:srgbClr val="24AD4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08CF4D-21BE-E480-E948-D8647632E995}"/>
              </a:ext>
            </a:extLst>
          </p:cNvPr>
          <p:cNvSpPr txBox="1"/>
          <p:nvPr/>
        </p:nvSpPr>
        <p:spPr>
          <a:xfrm>
            <a:off x="13579327" y="4459937"/>
            <a:ext cx="15144798" cy="707886"/>
          </a:xfrm>
          <a:prstGeom prst="rect">
            <a:avLst/>
          </a:prstGeom>
          <a:noFill/>
        </p:spPr>
        <p:txBody>
          <a:bodyPr wrap="square" rtlCol="0">
            <a:spAutoFit/>
          </a:bodyPr>
          <a:lstStyle/>
          <a:p>
            <a:r>
              <a:rPr lang="en-US" sz="4000" b="1" dirty="0">
                <a:solidFill>
                  <a:srgbClr val="2F233B"/>
                </a:solidFill>
                <a:latin typeface="Roboto" panose="02000000000000000000" pitchFamily="2" charset="0"/>
                <a:ea typeface="Roboto" panose="02000000000000000000" pitchFamily="2" charset="0"/>
              </a:rPr>
              <a:t>Ready to transform your surveying? </a:t>
            </a:r>
            <a:endParaRPr lang="en-US" sz="4000" b="1" dirty="0">
              <a:solidFill>
                <a:srgbClr val="50AF4C"/>
              </a:solidFill>
              <a:latin typeface="Roboto" panose="02000000000000000000" pitchFamily="2" charset="0"/>
              <a:ea typeface="Roboto" panose="02000000000000000000" pitchFamily="2" charset="0"/>
            </a:endParaRPr>
          </a:p>
        </p:txBody>
      </p:sp>
    </p:spTree>
    <p:custDataLst>
      <p:tags r:id="rId1"/>
    </p:custDataLst>
    <p:extLst>
      <p:ext uri="{BB962C8B-B14F-4D97-AF65-F5344CB8AC3E}">
        <p14:creationId xmlns:p14="http://schemas.microsoft.com/office/powerpoint/2010/main" val="2796311807"/>
      </p:ext>
    </p:extLst>
  </p:cSld>
  <p:clrMapOvr>
    <a:masterClrMapping/>
  </p:clrMapOvr>
  <mc:AlternateContent xmlns:mc="http://schemas.openxmlformats.org/markup-compatibility/2006" xmlns:p14="http://schemas.microsoft.com/office/powerpoint/2010/main">
    <mc:Choice Requires="p14">
      <p:transition spd="med" p14:dur="700" advTm="3779">
        <p:fade/>
      </p:transition>
    </mc:Choice>
    <mc:Fallback xmlns="">
      <p:transition spd="med" advTm="377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object 3">
            <a:extLst>
              <a:ext uri="{FF2B5EF4-FFF2-40B4-BE49-F238E27FC236}">
                <a16:creationId xmlns:a16="http://schemas.microsoft.com/office/drawing/2014/main" id="{4C0DEDB4-D008-784E-2153-3CD01263A518}"/>
              </a:ext>
            </a:extLst>
          </p:cNvPr>
          <p:cNvPicPr/>
          <p:nvPr/>
        </p:nvPicPr>
        <p:blipFill>
          <a:blip r:embed="rId2" cstate="print"/>
          <a:stretch>
            <a:fillRect/>
          </a:stretch>
        </p:blipFill>
        <p:spPr>
          <a:xfrm>
            <a:off x="0" y="9913537"/>
            <a:ext cx="5014832" cy="9110197"/>
          </a:xfrm>
          <a:prstGeom prst="rect">
            <a:avLst/>
          </a:prstGeom>
        </p:spPr>
      </p:pic>
      <p:grpSp>
        <p:nvGrpSpPr>
          <p:cNvPr id="3" name="object 16"/>
          <p:cNvGrpSpPr/>
          <p:nvPr/>
        </p:nvGrpSpPr>
        <p:grpSpPr>
          <a:xfrm>
            <a:off x="18099087" y="603250"/>
            <a:ext cx="4319477" cy="3984706"/>
            <a:chOff x="7867799" y="9152094"/>
            <a:chExt cx="2359660" cy="2176780"/>
          </a:xfrm>
        </p:grpSpPr>
        <p:pic>
          <p:nvPicPr>
            <p:cNvPr id="17" name="object 17"/>
            <p:cNvPicPr/>
            <p:nvPr/>
          </p:nvPicPr>
          <p:blipFill>
            <a:blip r:embed="rId3" cstate="print"/>
            <a:stretch>
              <a:fillRect/>
            </a:stretch>
          </p:blipFill>
          <p:spPr>
            <a:xfrm>
              <a:off x="7867799" y="9672452"/>
              <a:ext cx="1311475" cy="1656266"/>
            </a:xfrm>
            <a:prstGeom prst="rect">
              <a:avLst/>
            </a:prstGeom>
          </p:spPr>
        </p:pic>
        <p:pic>
          <p:nvPicPr>
            <p:cNvPr id="4" name="object 18"/>
            <p:cNvPicPr/>
            <p:nvPr/>
          </p:nvPicPr>
          <p:blipFill>
            <a:blip r:embed="rId4" cstate="print"/>
            <a:stretch>
              <a:fillRect/>
            </a:stretch>
          </p:blipFill>
          <p:spPr>
            <a:xfrm>
              <a:off x="8625848" y="9152094"/>
              <a:ext cx="1601616" cy="1014357"/>
            </a:xfrm>
            <a:prstGeom prst="rect">
              <a:avLst/>
            </a:prstGeom>
          </p:spPr>
        </p:pic>
      </p:grpSp>
      <p:sp>
        <p:nvSpPr>
          <p:cNvPr id="11" name="TextBox 10">
            <a:extLst>
              <a:ext uri="{FF2B5EF4-FFF2-40B4-BE49-F238E27FC236}">
                <a16:creationId xmlns:a16="http://schemas.microsoft.com/office/drawing/2014/main" id="{92064E72-8C78-4C26-1110-7D90DD60F680}"/>
              </a:ext>
            </a:extLst>
          </p:cNvPr>
          <p:cNvSpPr txBox="1"/>
          <p:nvPr/>
        </p:nvSpPr>
        <p:spPr>
          <a:xfrm>
            <a:off x="14441487" y="2969878"/>
            <a:ext cx="5753099"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Introduction </a:t>
            </a:r>
            <a:endParaRPr lang="en-US" sz="6600" b="1" dirty="0">
              <a:solidFill>
                <a:srgbClr val="0ABFAB"/>
              </a:solidFill>
              <a:latin typeface="Poppins" panose="00000500000000000000" pitchFamily="2" charset="0"/>
              <a:cs typeface="Poppins" panose="00000500000000000000" pitchFamily="2" charset="0"/>
            </a:endParaRPr>
          </a:p>
        </p:txBody>
      </p:sp>
      <p:pic>
        <p:nvPicPr>
          <p:cNvPr id="13" name="object 178">
            <a:extLst>
              <a:ext uri="{FF2B5EF4-FFF2-40B4-BE49-F238E27FC236}">
                <a16:creationId xmlns:a16="http://schemas.microsoft.com/office/drawing/2014/main" id="{04B98E13-3B40-E298-D296-AD284512536E}"/>
              </a:ext>
            </a:extLst>
          </p:cNvPr>
          <p:cNvPicPr/>
          <p:nvPr/>
        </p:nvPicPr>
        <p:blipFill>
          <a:blip r:embed="rId5" cstate="print"/>
          <a:srcRect l="18716"/>
          <a:stretch/>
        </p:blipFill>
        <p:spPr>
          <a:xfrm>
            <a:off x="0" y="426037"/>
            <a:ext cx="2783105" cy="3762856"/>
          </a:xfrm>
          <a:prstGeom prst="rect">
            <a:avLst/>
          </a:prstGeom>
        </p:spPr>
      </p:pic>
      <p:pic>
        <p:nvPicPr>
          <p:cNvPr id="15" name="object 178">
            <a:extLst>
              <a:ext uri="{FF2B5EF4-FFF2-40B4-BE49-F238E27FC236}">
                <a16:creationId xmlns:a16="http://schemas.microsoft.com/office/drawing/2014/main" id="{CBBB5FCF-C096-4C1F-7F57-8ECBA88B69B9}"/>
              </a:ext>
            </a:extLst>
          </p:cNvPr>
          <p:cNvPicPr/>
          <p:nvPr/>
        </p:nvPicPr>
        <p:blipFill>
          <a:blip r:embed="rId5" cstate="print"/>
          <a:srcRect t="44413"/>
          <a:stretch/>
        </p:blipFill>
        <p:spPr>
          <a:xfrm rot="10800000">
            <a:off x="32134055" y="17900650"/>
            <a:ext cx="3606919" cy="2203450"/>
          </a:xfrm>
          <a:prstGeom prst="rect">
            <a:avLst/>
          </a:prstGeom>
        </p:spPr>
      </p:pic>
      <p:sp>
        <p:nvSpPr>
          <p:cNvPr id="23" name="TextBox 22">
            <a:extLst>
              <a:ext uri="{FF2B5EF4-FFF2-40B4-BE49-F238E27FC236}">
                <a16:creationId xmlns:a16="http://schemas.microsoft.com/office/drawing/2014/main" id="{B286EA64-56DD-FE33-98F4-3550CDF15550}"/>
              </a:ext>
            </a:extLst>
          </p:cNvPr>
          <p:cNvSpPr txBox="1"/>
          <p:nvPr/>
        </p:nvSpPr>
        <p:spPr>
          <a:xfrm>
            <a:off x="2813902" y="5053151"/>
            <a:ext cx="31134785" cy="2308324"/>
          </a:xfrm>
          <a:prstGeom prst="rect">
            <a:avLst/>
          </a:prstGeom>
          <a:noFill/>
        </p:spPr>
        <p:txBody>
          <a:bodyPr wrap="square" rtlCol="0">
            <a:spAutoFit/>
          </a:bodyPr>
          <a:lstStyle/>
          <a:p>
            <a:pPr algn="just"/>
            <a:r>
              <a:rPr lang="en-US" sz="4800" dirty="0">
                <a:effectLst/>
                <a:latin typeface="Poppins Light" panose="00000400000000000000" pitchFamily="2" charset="0"/>
                <a:cs typeface="Poppins Light" panose="00000400000000000000" pitchFamily="2" charset="0"/>
              </a:rPr>
              <a:t>In a world demanding efficiency and precision, land surveying remains critical yet challenging. Our Land Survey App and Web System transforms this process with an integrated web and mobile platform—empowering surveyors, managers, and stakeholders to deliver results faster and smarter.</a:t>
            </a:r>
            <a:endParaRPr lang="en-US" sz="4800" dirty="0">
              <a:solidFill>
                <a:srgbClr val="0ABFAB"/>
              </a:solidFill>
              <a:latin typeface="Poppins Light" panose="00000400000000000000" pitchFamily="2" charset="0"/>
              <a:cs typeface="Poppins Light" panose="00000400000000000000" pitchFamily="2" charset="0"/>
            </a:endParaRPr>
          </a:p>
        </p:txBody>
      </p:sp>
      <p:pic>
        <p:nvPicPr>
          <p:cNvPr id="31" name="object 3">
            <a:extLst>
              <a:ext uri="{FF2B5EF4-FFF2-40B4-BE49-F238E27FC236}">
                <a16:creationId xmlns:a16="http://schemas.microsoft.com/office/drawing/2014/main" id="{2200A4F2-8268-7ACB-10B9-A051E5FDF1DA}"/>
              </a:ext>
            </a:extLst>
          </p:cNvPr>
          <p:cNvPicPr/>
          <p:nvPr/>
        </p:nvPicPr>
        <p:blipFill>
          <a:blip r:embed="rId2" cstate="print"/>
          <a:stretch>
            <a:fillRect/>
          </a:stretch>
        </p:blipFill>
        <p:spPr>
          <a:xfrm rot="10800000">
            <a:off x="30672087" y="0"/>
            <a:ext cx="5014832" cy="9110197"/>
          </a:xfrm>
          <a:prstGeom prst="rect">
            <a:avLst/>
          </a:prstGeom>
        </p:spPr>
      </p:pic>
      <p:pic>
        <p:nvPicPr>
          <p:cNvPr id="6" name="Picture 5" descr="A white drone with green propellers&#10;&#10;AI-generated content may be incorrect.">
            <a:extLst>
              <a:ext uri="{FF2B5EF4-FFF2-40B4-BE49-F238E27FC236}">
                <a16:creationId xmlns:a16="http://schemas.microsoft.com/office/drawing/2014/main" id="{AD31138F-1E05-26DC-45CB-BCC4685E50A3}"/>
              </a:ext>
            </a:extLst>
          </p:cNvPr>
          <p:cNvPicPr>
            <a:picLocks noChangeAspect="1"/>
          </p:cNvPicPr>
          <p:nvPr/>
        </p:nvPicPr>
        <p:blipFill>
          <a:blip r:embed="rId6">
            <a:extLst>
              <a:ext uri="{28A0092B-C50C-407E-A947-70E740481C1C}">
                <a14:useLocalDpi xmlns:a14="http://schemas.microsoft.com/office/drawing/2010/main" val="0"/>
              </a:ext>
            </a:extLst>
          </a:blip>
          <a:srcRect l="3143"/>
          <a:stretch/>
        </p:blipFill>
        <p:spPr>
          <a:xfrm rot="675771">
            <a:off x="8033380" y="8433685"/>
            <a:ext cx="7370755" cy="6894332"/>
          </a:xfrm>
          <a:prstGeom prst="rect">
            <a:avLst/>
          </a:prstGeom>
        </p:spPr>
      </p:pic>
      <p:pic>
        <p:nvPicPr>
          <p:cNvPr id="5" name="Picture 4" descr="A video game graphics of a village&#10;&#10;AI-generated content may be incorrect.">
            <a:extLst>
              <a:ext uri="{FF2B5EF4-FFF2-40B4-BE49-F238E27FC236}">
                <a16:creationId xmlns:a16="http://schemas.microsoft.com/office/drawing/2014/main" id="{A7C44A12-954B-7024-39D9-325F9838E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5292" y="9131025"/>
            <a:ext cx="15125487" cy="10693311"/>
          </a:xfrm>
          <a:prstGeom prst="rect">
            <a:avLst/>
          </a:prstGeom>
        </p:spPr>
      </p:pic>
    </p:spTree>
    <p:extLst>
      <p:ext uri="{BB962C8B-B14F-4D97-AF65-F5344CB8AC3E}">
        <p14:creationId xmlns:p14="http://schemas.microsoft.com/office/powerpoint/2010/main" val="349340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006E9-4555-7024-7A9B-EA75351AAC83}"/>
            </a:ext>
          </a:extLst>
        </p:cNvPr>
        <p:cNvGrpSpPr/>
        <p:nvPr/>
      </p:nvGrpSpPr>
      <p:grpSpPr>
        <a:xfrm>
          <a:off x="0" y="0"/>
          <a:ext cx="0" cy="0"/>
          <a:chOff x="0" y="0"/>
          <a:chExt cx="0" cy="0"/>
        </a:xfrm>
      </p:grpSpPr>
      <p:pic>
        <p:nvPicPr>
          <p:cNvPr id="29" name="object 3">
            <a:extLst>
              <a:ext uri="{FF2B5EF4-FFF2-40B4-BE49-F238E27FC236}">
                <a16:creationId xmlns:a16="http://schemas.microsoft.com/office/drawing/2014/main" id="{77B55905-77F1-75FE-932A-2D56527BE1F1}"/>
              </a:ext>
            </a:extLst>
          </p:cNvPr>
          <p:cNvPicPr/>
          <p:nvPr/>
        </p:nvPicPr>
        <p:blipFill>
          <a:blip r:embed="rId2" cstate="print"/>
          <a:stretch>
            <a:fillRect/>
          </a:stretch>
        </p:blipFill>
        <p:spPr>
          <a:xfrm>
            <a:off x="0" y="9913537"/>
            <a:ext cx="5014832" cy="9110197"/>
          </a:xfrm>
          <a:prstGeom prst="rect">
            <a:avLst/>
          </a:prstGeom>
        </p:spPr>
      </p:pic>
      <p:sp>
        <p:nvSpPr>
          <p:cNvPr id="11" name="TextBox 10">
            <a:extLst>
              <a:ext uri="{FF2B5EF4-FFF2-40B4-BE49-F238E27FC236}">
                <a16:creationId xmlns:a16="http://schemas.microsoft.com/office/drawing/2014/main" id="{50F4E0C4-3166-3356-4545-112715E64A28}"/>
              </a:ext>
            </a:extLst>
          </p:cNvPr>
          <p:cNvSpPr txBox="1"/>
          <p:nvPr/>
        </p:nvSpPr>
        <p:spPr>
          <a:xfrm>
            <a:off x="13298487" y="1535152"/>
            <a:ext cx="6400800"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The Challenge </a:t>
            </a:r>
            <a:endParaRPr lang="en-US" sz="6600" b="1" dirty="0">
              <a:solidFill>
                <a:srgbClr val="0ABFAB"/>
              </a:solidFill>
              <a:latin typeface="Poppins" panose="00000500000000000000" pitchFamily="2" charset="0"/>
              <a:cs typeface="Poppins" panose="00000500000000000000" pitchFamily="2" charset="0"/>
            </a:endParaRPr>
          </a:p>
        </p:txBody>
      </p:sp>
      <p:pic>
        <p:nvPicPr>
          <p:cNvPr id="13" name="object 178">
            <a:extLst>
              <a:ext uri="{FF2B5EF4-FFF2-40B4-BE49-F238E27FC236}">
                <a16:creationId xmlns:a16="http://schemas.microsoft.com/office/drawing/2014/main" id="{9C2F6089-2ADC-489F-BA11-AAA7E931AAE3}"/>
              </a:ext>
            </a:extLst>
          </p:cNvPr>
          <p:cNvPicPr/>
          <p:nvPr/>
        </p:nvPicPr>
        <p:blipFill>
          <a:blip r:embed="rId3" cstate="print"/>
          <a:srcRect l="18716"/>
          <a:stretch/>
        </p:blipFill>
        <p:spPr>
          <a:xfrm>
            <a:off x="0" y="-35406"/>
            <a:ext cx="2783105" cy="3762856"/>
          </a:xfrm>
          <a:prstGeom prst="rect">
            <a:avLst/>
          </a:prstGeom>
        </p:spPr>
      </p:pic>
      <p:pic>
        <p:nvPicPr>
          <p:cNvPr id="15" name="object 178">
            <a:extLst>
              <a:ext uri="{FF2B5EF4-FFF2-40B4-BE49-F238E27FC236}">
                <a16:creationId xmlns:a16="http://schemas.microsoft.com/office/drawing/2014/main" id="{0D859C40-F7D6-B1D7-6F34-59E58A21CDF3}"/>
              </a:ext>
            </a:extLst>
          </p:cNvPr>
          <p:cNvPicPr/>
          <p:nvPr/>
        </p:nvPicPr>
        <p:blipFill>
          <a:blip r:embed="rId3" cstate="print"/>
          <a:srcRect t="44413"/>
          <a:stretch/>
        </p:blipFill>
        <p:spPr>
          <a:xfrm rot="10800000">
            <a:off x="32134055" y="17900650"/>
            <a:ext cx="3606919" cy="2203450"/>
          </a:xfrm>
          <a:prstGeom prst="rect">
            <a:avLst/>
          </a:prstGeom>
        </p:spPr>
      </p:pic>
      <p:sp>
        <p:nvSpPr>
          <p:cNvPr id="23" name="TextBox 22">
            <a:extLst>
              <a:ext uri="{FF2B5EF4-FFF2-40B4-BE49-F238E27FC236}">
                <a16:creationId xmlns:a16="http://schemas.microsoft.com/office/drawing/2014/main" id="{73689B76-414C-666A-137D-AA26931684E9}"/>
              </a:ext>
            </a:extLst>
          </p:cNvPr>
          <p:cNvSpPr txBox="1"/>
          <p:nvPr/>
        </p:nvSpPr>
        <p:spPr>
          <a:xfrm>
            <a:off x="7673405" y="3587059"/>
            <a:ext cx="19354800" cy="5269391"/>
          </a:xfrm>
          <a:prstGeom prst="rect">
            <a:avLst/>
          </a:prstGeom>
          <a:noFill/>
        </p:spPr>
        <p:txBody>
          <a:bodyPr wrap="square" rtlCol="0">
            <a:spAutoFit/>
          </a:bodyPr>
          <a:lstStyle/>
          <a:p>
            <a:pPr algn="just"/>
            <a:r>
              <a:rPr lang="en-US" sz="4400" dirty="0">
                <a:effectLst/>
                <a:latin typeface="Poppins" panose="00000500000000000000" pitchFamily="2" charset="0"/>
                <a:cs typeface="Poppins" panose="00000500000000000000" pitchFamily="2" charset="0"/>
              </a:rPr>
              <a:t>Traditional surveying struggles with:</a:t>
            </a:r>
          </a:p>
          <a:p>
            <a:pPr algn="just"/>
            <a:endParaRPr lang="en-US" sz="4400" b="1" kern="100" dirty="0">
              <a:solidFill>
                <a:srgbClr val="2EB34D"/>
              </a:solidFill>
              <a:latin typeface="Poppins" panose="00000500000000000000" pitchFamily="2" charset="0"/>
              <a:cs typeface="Poppins" panose="00000500000000000000" pitchFamily="2" charset="0"/>
            </a:endParaRPr>
          </a:p>
          <a:p>
            <a:pPr marL="342900" marR="0" lvl="0" indent="-342900">
              <a:buFont typeface="+mj-lt"/>
              <a:buAutoNum type="arabicPeriod"/>
            </a:pPr>
            <a:r>
              <a:rPr lang="en-GB" sz="4400" b="1" kern="100" dirty="0">
                <a:solidFill>
                  <a:srgbClr val="2EB34D"/>
                </a:solidFill>
                <a:latin typeface="Poppins" panose="00000500000000000000" pitchFamily="2" charset="0"/>
                <a:cs typeface="Poppins" panose="00000500000000000000" pitchFamily="2" charset="0"/>
              </a:rPr>
              <a:t>  Fragmented Data: </a:t>
            </a:r>
            <a:r>
              <a:rPr lang="en-GB" sz="4400" kern="100" dirty="0">
                <a:effectLst/>
                <a:latin typeface="Poppins" panose="00000500000000000000" pitchFamily="2" charset="0"/>
                <a:ea typeface="Aptos" panose="020B0004020202020204" pitchFamily="34" charset="0"/>
                <a:cs typeface="Poppins" panose="00000500000000000000" pitchFamily="2" charset="0"/>
              </a:rPr>
              <a:t>Disjointed systems complicate management.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buFont typeface="+mj-lt"/>
              <a:buAutoNum type="arabicPeriod"/>
            </a:pPr>
            <a:r>
              <a:rPr lang="en-GB" sz="4400" b="1" kern="100" dirty="0">
                <a:solidFill>
                  <a:srgbClr val="2EB34D"/>
                </a:solidFill>
                <a:latin typeface="Poppins" panose="00000500000000000000" pitchFamily="2" charset="0"/>
                <a:cs typeface="Poppins" panose="00000500000000000000" pitchFamily="2" charset="0"/>
              </a:rPr>
              <a:t> No Real-Time Sync: </a:t>
            </a:r>
            <a:r>
              <a:rPr lang="en-GB" sz="4400" kern="100" dirty="0">
                <a:effectLst/>
                <a:latin typeface="Poppins" panose="00000500000000000000" pitchFamily="2" charset="0"/>
                <a:ea typeface="Aptos" panose="020B0004020202020204" pitchFamily="34" charset="0"/>
                <a:cs typeface="Poppins" panose="00000500000000000000" pitchFamily="2" charset="0"/>
              </a:rPr>
              <a:t>Delays hinder timely decisions.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buFont typeface="+mj-lt"/>
              <a:buAutoNum type="arabicPeriod"/>
            </a:pPr>
            <a:r>
              <a:rPr lang="en-GB" sz="4400" b="1" kern="100" dirty="0">
                <a:solidFill>
                  <a:srgbClr val="2EB34D"/>
                </a:solidFill>
                <a:latin typeface="Poppins" panose="00000500000000000000" pitchFamily="2" charset="0"/>
                <a:cs typeface="Poppins" panose="00000500000000000000" pitchFamily="2" charset="0"/>
              </a:rPr>
              <a:t> Manual Reporting: </a:t>
            </a:r>
            <a:r>
              <a:rPr lang="en-GB" sz="4400" kern="100" dirty="0">
                <a:effectLst/>
                <a:latin typeface="Poppins" panose="00000500000000000000" pitchFamily="2" charset="0"/>
                <a:ea typeface="Aptos" panose="020B0004020202020204" pitchFamily="34" charset="0"/>
                <a:cs typeface="Poppins" panose="00000500000000000000" pitchFamily="2" charset="0"/>
              </a:rPr>
              <a:t>Slow, error-prone processes waste time.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spcAft>
                <a:spcPts val="800"/>
              </a:spcAft>
              <a:buFont typeface="+mj-lt"/>
              <a:buAutoNum type="arabicPeriod"/>
            </a:pPr>
            <a:r>
              <a:rPr lang="en-GB" sz="4400" b="1" kern="100" dirty="0">
                <a:solidFill>
                  <a:srgbClr val="2EB34D"/>
                </a:solidFill>
                <a:latin typeface="Poppins" panose="00000500000000000000" pitchFamily="2" charset="0"/>
                <a:cs typeface="Poppins" panose="00000500000000000000" pitchFamily="2" charset="0"/>
              </a:rPr>
              <a:t> Limited Geospatial Tools: </a:t>
            </a:r>
            <a:r>
              <a:rPr lang="en-GB" sz="4400" kern="100" dirty="0">
                <a:effectLst/>
                <a:latin typeface="Poppins" panose="00000500000000000000" pitchFamily="2" charset="0"/>
                <a:ea typeface="Aptos" panose="020B0004020202020204" pitchFamily="34" charset="0"/>
                <a:cs typeface="Poppins" panose="00000500000000000000" pitchFamily="2" charset="0"/>
              </a:rPr>
              <a:t>Gaps in integration stall progress.  </a:t>
            </a:r>
          </a:p>
          <a:p>
            <a:pPr marL="0" marR="0">
              <a:lnSpc>
                <a:spcPct val="115000"/>
              </a:lnSpc>
              <a:spcAft>
                <a:spcPts val="800"/>
              </a:spcAft>
              <a:buNone/>
            </a:pPr>
            <a:r>
              <a:rPr lang="en-GB" sz="4400" kern="100" dirty="0">
                <a:effectLst/>
                <a:latin typeface="Poppins" panose="00000500000000000000" pitchFamily="2" charset="0"/>
                <a:ea typeface="Aptos" panose="020B0004020202020204" pitchFamily="34" charset="0"/>
                <a:cs typeface="Poppins" panose="00000500000000000000" pitchFamily="2" charset="0"/>
              </a:rPr>
              <a:t>These inefficiencies slow projects and modernisation efforts</a:t>
            </a:r>
            <a:r>
              <a:rPr lang="en-GB" sz="6000" kern="100" dirty="0">
                <a:effectLst/>
                <a:latin typeface="Poppins" panose="00000500000000000000" pitchFamily="2" charset="0"/>
                <a:ea typeface="Aptos" panose="020B0004020202020204" pitchFamily="34" charset="0"/>
                <a:cs typeface="Poppins" panose="00000500000000000000" pitchFamily="2" charset="0"/>
              </a:rPr>
              <a:t>.</a:t>
            </a:r>
            <a:endParaRPr lang="en-US" sz="6600" kern="100" dirty="0">
              <a:effectLst/>
              <a:latin typeface="Poppins" panose="00000500000000000000" pitchFamily="2" charset="0"/>
              <a:ea typeface="Aptos" panose="020B0004020202020204" pitchFamily="34" charset="0"/>
              <a:cs typeface="Poppins" panose="00000500000000000000" pitchFamily="2" charset="0"/>
            </a:endParaRPr>
          </a:p>
        </p:txBody>
      </p:sp>
      <p:sp>
        <p:nvSpPr>
          <p:cNvPr id="25" name="TextBox 24">
            <a:extLst>
              <a:ext uri="{FF2B5EF4-FFF2-40B4-BE49-F238E27FC236}">
                <a16:creationId xmlns:a16="http://schemas.microsoft.com/office/drawing/2014/main" id="{790FB7B1-8E18-9CA7-8C55-5E0BA5CD1A41}"/>
              </a:ext>
            </a:extLst>
          </p:cNvPr>
          <p:cNvSpPr txBox="1"/>
          <p:nvPr/>
        </p:nvSpPr>
        <p:spPr>
          <a:xfrm>
            <a:off x="15070137" y="10926675"/>
            <a:ext cx="5600700"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Our Solution</a:t>
            </a:r>
            <a:endParaRPr lang="en-US" sz="6600" b="1" dirty="0">
              <a:solidFill>
                <a:srgbClr val="0ABFAB"/>
              </a:solidFill>
              <a:latin typeface="Poppins" panose="00000500000000000000" pitchFamily="2" charset="0"/>
              <a:cs typeface="Poppins" panose="00000500000000000000" pitchFamily="2" charset="0"/>
            </a:endParaRPr>
          </a:p>
        </p:txBody>
      </p:sp>
      <p:pic>
        <p:nvPicPr>
          <p:cNvPr id="31" name="object 3">
            <a:extLst>
              <a:ext uri="{FF2B5EF4-FFF2-40B4-BE49-F238E27FC236}">
                <a16:creationId xmlns:a16="http://schemas.microsoft.com/office/drawing/2014/main" id="{A3C36EF9-4D83-7F3C-215C-1064010AE916}"/>
              </a:ext>
            </a:extLst>
          </p:cNvPr>
          <p:cNvPicPr/>
          <p:nvPr/>
        </p:nvPicPr>
        <p:blipFill>
          <a:blip r:embed="rId2" cstate="print"/>
          <a:stretch>
            <a:fillRect/>
          </a:stretch>
        </p:blipFill>
        <p:spPr>
          <a:xfrm rot="10800000">
            <a:off x="30672087" y="0"/>
            <a:ext cx="5014832" cy="9110197"/>
          </a:xfrm>
          <a:prstGeom prst="rect">
            <a:avLst/>
          </a:prstGeom>
        </p:spPr>
      </p:pic>
      <p:sp>
        <p:nvSpPr>
          <p:cNvPr id="27" name="TextBox 26">
            <a:extLst>
              <a:ext uri="{FF2B5EF4-FFF2-40B4-BE49-F238E27FC236}">
                <a16:creationId xmlns:a16="http://schemas.microsoft.com/office/drawing/2014/main" id="{DED1AE54-BBC5-C495-E0A9-E620825E8FB1}"/>
              </a:ext>
            </a:extLst>
          </p:cNvPr>
          <p:cNvSpPr txBox="1"/>
          <p:nvPr/>
        </p:nvSpPr>
        <p:spPr>
          <a:xfrm>
            <a:off x="7696063" y="12618202"/>
            <a:ext cx="20348848" cy="5711564"/>
          </a:xfrm>
          <a:prstGeom prst="rect">
            <a:avLst/>
          </a:prstGeom>
          <a:noFill/>
        </p:spPr>
        <p:txBody>
          <a:bodyPr wrap="square" rtlCol="0">
            <a:spAutoFit/>
          </a:bodyPr>
          <a:lstStyle/>
          <a:p>
            <a:pPr marL="0" marR="0">
              <a:lnSpc>
                <a:spcPct val="115000"/>
              </a:lnSpc>
              <a:spcAft>
                <a:spcPts val="800"/>
              </a:spcAft>
              <a:buNone/>
            </a:pPr>
            <a:r>
              <a:rPr lang="en-GB" sz="4400" kern="100" dirty="0">
                <a:effectLst/>
                <a:latin typeface="Poppins" panose="00000500000000000000" pitchFamily="2" charset="0"/>
                <a:ea typeface="Aptos" panose="020B0004020202020204" pitchFamily="34" charset="0"/>
                <a:cs typeface="Poppins" panose="00000500000000000000" pitchFamily="2" charset="0"/>
              </a:rPr>
              <a:t>A unified platform for surveying, editing, and reporting: </a:t>
            </a:r>
          </a:p>
          <a:p>
            <a:pPr marL="0" marR="0">
              <a:lnSpc>
                <a:spcPct val="115000"/>
              </a:lnSpc>
              <a:spcAft>
                <a:spcPts val="800"/>
              </a:spcAft>
              <a:buNone/>
            </a:pP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15000"/>
              </a:lnSpc>
              <a:buFont typeface="+mj-lt"/>
              <a:buAutoNum type="arabicPeriod"/>
            </a:pPr>
            <a:r>
              <a:rPr lang="en-GB" sz="4400" b="1"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Web Interface:</a:t>
            </a:r>
            <a:r>
              <a:rPr lang="en-GB" sz="4400"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 </a:t>
            </a:r>
            <a:r>
              <a:rPr lang="en-GB" sz="4400" kern="100" dirty="0">
                <a:effectLst/>
                <a:latin typeface="Poppins" panose="00000500000000000000" pitchFamily="2" charset="0"/>
                <a:ea typeface="Aptos" panose="020B0004020202020204" pitchFamily="34" charset="0"/>
                <a:cs typeface="Poppins" panose="00000500000000000000" pitchFamily="2" charset="0"/>
              </a:rPr>
              <a:t>Centralised control for admins.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15000"/>
              </a:lnSpc>
              <a:buFont typeface="+mj-lt"/>
              <a:buAutoNum type="arabicPeriod"/>
            </a:pPr>
            <a:r>
              <a:rPr lang="en-GB" sz="4400" b="1"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Mobile App:</a:t>
            </a:r>
            <a:r>
              <a:rPr lang="en-GB" sz="4400"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 </a:t>
            </a:r>
            <a:r>
              <a:rPr lang="en-GB" sz="4400" kern="100" dirty="0">
                <a:effectLst/>
                <a:latin typeface="Poppins" panose="00000500000000000000" pitchFamily="2" charset="0"/>
                <a:ea typeface="Aptos" panose="020B0004020202020204" pitchFamily="34" charset="0"/>
                <a:cs typeface="Poppins" panose="00000500000000000000" pitchFamily="2" charset="0"/>
              </a:rPr>
              <a:t>Android-based, offline-ready for field surveyors.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15000"/>
              </a:lnSpc>
              <a:buFont typeface="+mj-lt"/>
              <a:buAutoNum type="arabicPeriod"/>
            </a:pPr>
            <a:r>
              <a:rPr lang="en-GB" sz="4400" b="1"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Geospatial Power:</a:t>
            </a:r>
            <a:r>
              <a:rPr lang="en-GB" sz="4400"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 </a:t>
            </a:r>
            <a:r>
              <a:rPr lang="en-GB" sz="4400" kern="100" dirty="0">
                <a:effectLst/>
                <a:latin typeface="Poppins" panose="00000500000000000000" pitchFamily="2" charset="0"/>
                <a:ea typeface="Aptos" panose="020B0004020202020204" pitchFamily="34" charset="0"/>
                <a:cs typeface="Poppins" panose="00000500000000000000" pitchFamily="2" charset="0"/>
              </a:rPr>
              <a:t>Seamless integration with </a:t>
            </a:r>
            <a:r>
              <a:rPr lang="en-GB" sz="4400" kern="100" dirty="0" err="1">
                <a:effectLst/>
                <a:latin typeface="Poppins" panose="00000500000000000000" pitchFamily="2" charset="0"/>
                <a:ea typeface="Aptos" panose="020B0004020202020204" pitchFamily="34" charset="0"/>
                <a:cs typeface="Poppins" panose="00000500000000000000" pitchFamily="2" charset="0"/>
              </a:rPr>
              <a:t>GeoServer</a:t>
            </a:r>
            <a:r>
              <a:rPr lang="en-GB" sz="4400" kern="100" dirty="0">
                <a:effectLst/>
                <a:latin typeface="Poppins" panose="00000500000000000000" pitchFamily="2" charset="0"/>
                <a:ea typeface="Aptos" panose="020B0004020202020204" pitchFamily="34" charset="0"/>
                <a:cs typeface="Poppins" panose="00000500000000000000" pitchFamily="2" charset="0"/>
              </a:rPr>
              <a:t> and AWS S3.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15000"/>
              </a:lnSpc>
              <a:buFont typeface="+mj-lt"/>
              <a:buAutoNum type="arabicPeriod"/>
            </a:pPr>
            <a:r>
              <a:rPr lang="en-GB" sz="4400" b="1"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Real-Time Insights:</a:t>
            </a:r>
            <a:r>
              <a:rPr lang="en-GB" sz="4400"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 </a:t>
            </a:r>
            <a:r>
              <a:rPr lang="en-GB" sz="4400" kern="100" dirty="0">
                <a:effectLst/>
                <a:latin typeface="Poppins" panose="00000500000000000000" pitchFamily="2" charset="0"/>
                <a:ea typeface="Aptos" panose="020B0004020202020204" pitchFamily="34" charset="0"/>
                <a:cs typeface="Poppins" panose="00000500000000000000" pitchFamily="2" charset="0"/>
              </a:rPr>
              <a:t>Sync and track progress instantly.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15000"/>
              </a:lnSpc>
              <a:spcAft>
                <a:spcPts val="800"/>
              </a:spcAft>
              <a:buFont typeface="+mj-lt"/>
              <a:buAutoNum type="arabicPeriod"/>
            </a:pPr>
            <a:r>
              <a:rPr lang="en-GB" sz="4400" b="1"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Automated Reports:</a:t>
            </a:r>
            <a:r>
              <a:rPr lang="en-GB" sz="4400" kern="100" dirty="0">
                <a:solidFill>
                  <a:srgbClr val="2EB34D"/>
                </a:solidFill>
                <a:effectLst/>
                <a:latin typeface="Poppins" panose="00000500000000000000" pitchFamily="2" charset="0"/>
                <a:ea typeface="Aptos" panose="020B0004020202020204" pitchFamily="34" charset="0"/>
                <a:cs typeface="Poppins" panose="00000500000000000000" pitchFamily="2" charset="0"/>
              </a:rPr>
              <a:t> </a:t>
            </a:r>
            <a:r>
              <a:rPr lang="en-GB" sz="4400" kern="100" dirty="0">
                <a:effectLst/>
                <a:latin typeface="Poppins" panose="00000500000000000000" pitchFamily="2" charset="0"/>
                <a:ea typeface="Aptos" panose="020B0004020202020204" pitchFamily="34" charset="0"/>
                <a:cs typeface="Poppins" panose="00000500000000000000" pitchFamily="2" charset="0"/>
              </a:rPr>
              <a:t>Generate detailed PDFs on demand.</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p:txBody>
      </p:sp>
      <p:pic>
        <p:nvPicPr>
          <p:cNvPr id="8" name="Picture 7" descr="A green light bulb with a magnifying glass&#10;&#10;AI-generated content may be incorrect.">
            <a:extLst>
              <a:ext uri="{FF2B5EF4-FFF2-40B4-BE49-F238E27FC236}">
                <a16:creationId xmlns:a16="http://schemas.microsoft.com/office/drawing/2014/main" id="{510F0514-5C1E-E9F3-7143-E51B575718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42281" y="1136650"/>
            <a:ext cx="1905000" cy="1905000"/>
          </a:xfrm>
          <a:prstGeom prst="rect">
            <a:avLst/>
          </a:prstGeom>
        </p:spPr>
      </p:pic>
      <p:pic>
        <p:nvPicPr>
          <p:cNvPr id="10" name="Picture 9" descr="A green and black logo with a light bulb in the middle&#10;&#10;AI-generated content may be incorrect.">
            <a:extLst>
              <a:ext uri="{FF2B5EF4-FFF2-40B4-BE49-F238E27FC236}">
                <a16:creationId xmlns:a16="http://schemas.microsoft.com/office/drawing/2014/main" id="{141D5250-9482-60DD-C96D-C58D918334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84281" y="10118717"/>
            <a:ext cx="2085856" cy="2085856"/>
          </a:xfrm>
          <a:prstGeom prst="rect">
            <a:avLst/>
          </a:prstGeom>
        </p:spPr>
      </p:pic>
      <p:cxnSp>
        <p:nvCxnSpPr>
          <p:cNvPr id="6" name="Straight Connector 5">
            <a:extLst>
              <a:ext uri="{FF2B5EF4-FFF2-40B4-BE49-F238E27FC236}">
                <a16:creationId xmlns:a16="http://schemas.microsoft.com/office/drawing/2014/main" id="{0196A902-E3F9-53CF-8AEA-E909326534D1}"/>
              </a:ext>
            </a:extLst>
          </p:cNvPr>
          <p:cNvCxnSpPr>
            <a:cxnSpLocks/>
          </p:cNvCxnSpPr>
          <p:nvPr/>
        </p:nvCxnSpPr>
        <p:spPr>
          <a:xfrm flipH="1">
            <a:off x="6669087" y="11158747"/>
            <a:ext cx="601980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7B10514-EA52-4D6C-2AFB-8015C1C1F424}"/>
              </a:ext>
            </a:extLst>
          </p:cNvPr>
          <p:cNvCxnSpPr>
            <a:cxnSpLocks/>
          </p:cNvCxnSpPr>
          <p:nvPr/>
        </p:nvCxnSpPr>
        <p:spPr>
          <a:xfrm>
            <a:off x="6669087" y="11158747"/>
            <a:ext cx="0" cy="787537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68B91F-0612-18D9-E527-D2FF8AAB10F3}"/>
              </a:ext>
            </a:extLst>
          </p:cNvPr>
          <p:cNvCxnSpPr/>
          <p:nvPr/>
        </p:nvCxnSpPr>
        <p:spPr>
          <a:xfrm>
            <a:off x="6669087" y="19034117"/>
            <a:ext cx="2225040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9F69E1-3903-81AE-3ED7-6384CAE117F6}"/>
              </a:ext>
            </a:extLst>
          </p:cNvPr>
          <p:cNvCxnSpPr>
            <a:cxnSpLocks/>
          </p:cNvCxnSpPr>
          <p:nvPr/>
        </p:nvCxnSpPr>
        <p:spPr>
          <a:xfrm flipV="1">
            <a:off x="28919487" y="11158747"/>
            <a:ext cx="0" cy="787537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0D83BF-9A9B-1F5F-7B22-F216A26BA22C}"/>
              </a:ext>
            </a:extLst>
          </p:cNvPr>
          <p:cNvCxnSpPr>
            <a:cxnSpLocks/>
          </p:cNvCxnSpPr>
          <p:nvPr/>
        </p:nvCxnSpPr>
        <p:spPr>
          <a:xfrm flipH="1">
            <a:off x="20670837" y="11158747"/>
            <a:ext cx="824865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13C9E-2705-1704-D6B8-15C23FB88B53}"/>
              </a:ext>
            </a:extLst>
          </p:cNvPr>
          <p:cNvCxnSpPr>
            <a:cxnSpLocks/>
          </p:cNvCxnSpPr>
          <p:nvPr/>
        </p:nvCxnSpPr>
        <p:spPr>
          <a:xfrm flipH="1" flipV="1">
            <a:off x="6745287" y="2128276"/>
            <a:ext cx="6315194" cy="2898"/>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7B68C-168A-55A3-4640-074E240C5F3F}"/>
              </a:ext>
            </a:extLst>
          </p:cNvPr>
          <p:cNvCxnSpPr>
            <a:cxnSpLocks/>
          </p:cNvCxnSpPr>
          <p:nvPr/>
        </p:nvCxnSpPr>
        <p:spPr>
          <a:xfrm>
            <a:off x="6745287" y="2128276"/>
            <a:ext cx="0" cy="730464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FE4C9D-2AA0-738D-3E5A-E58BD24CBA6E}"/>
              </a:ext>
            </a:extLst>
          </p:cNvPr>
          <p:cNvCxnSpPr>
            <a:cxnSpLocks/>
          </p:cNvCxnSpPr>
          <p:nvPr/>
        </p:nvCxnSpPr>
        <p:spPr>
          <a:xfrm>
            <a:off x="6745287" y="9432917"/>
            <a:ext cx="2225040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8296C6-26C2-5631-C06E-4645907C46EF}"/>
              </a:ext>
            </a:extLst>
          </p:cNvPr>
          <p:cNvCxnSpPr>
            <a:cxnSpLocks/>
          </p:cNvCxnSpPr>
          <p:nvPr/>
        </p:nvCxnSpPr>
        <p:spPr>
          <a:xfrm flipV="1">
            <a:off x="28995687" y="2128276"/>
            <a:ext cx="0" cy="7318528"/>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E02876-8A37-73B2-DFCB-DE40B40101A3}"/>
              </a:ext>
            </a:extLst>
          </p:cNvPr>
          <p:cNvCxnSpPr>
            <a:cxnSpLocks/>
          </p:cNvCxnSpPr>
          <p:nvPr/>
        </p:nvCxnSpPr>
        <p:spPr>
          <a:xfrm flipH="1">
            <a:off x="22213887" y="2128276"/>
            <a:ext cx="678180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65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4" name="Group 433">
            <a:extLst>
              <a:ext uri="{FF2B5EF4-FFF2-40B4-BE49-F238E27FC236}">
                <a16:creationId xmlns:a16="http://schemas.microsoft.com/office/drawing/2014/main" id="{38D7D1C7-A504-0770-DD58-7511428619A0}"/>
              </a:ext>
            </a:extLst>
          </p:cNvPr>
          <p:cNvGrpSpPr/>
          <p:nvPr/>
        </p:nvGrpSpPr>
        <p:grpSpPr>
          <a:xfrm>
            <a:off x="0" y="18463751"/>
            <a:ext cx="2781131" cy="1616997"/>
            <a:chOff x="27066504" y="9277770"/>
            <a:chExt cx="2781131" cy="1616997"/>
          </a:xfrm>
        </p:grpSpPr>
        <p:sp>
          <p:nvSpPr>
            <p:cNvPr id="7" name="object 7"/>
            <p:cNvSpPr/>
            <p:nvPr/>
          </p:nvSpPr>
          <p:spPr>
            <a:xfrm>
              <a:off x="2977324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 name="object 8"/>
            <p:cNvSpPr/>
            <p:nvPr/>
          </p:nvSpPr>
          <p:spPr>
            <a:xfrm>
              <a:off x="2977324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 name="object 9"/>
            <p:cNvSpPr/>
            <p:nvPr/>
          </p:nvSpPr>
          <p:spPr>
            <a:xfrm>
              <a:off x="2977324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 name="object 10"/>
            <p:cNvSpPr/>
            <p:nvPr/>
          </p:nvSpPr>
          <p:spPr>
            <a:xfrm>
              <a:off x="2977324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 name="object 11"/>
            <p:cNvSpPr/>
            <p:nvPr/>
          </p:nvSpPr>
          <p:spPr>
            <a:xfrm>
              <a:off x="2977324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 name="object 12"/>
            <p:cNvSpPr/>
            <p:nvPr/>
          </p:nvSpPr>
          <p:spPr>
            <a:xfrm>
              <a:off x="2977324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 name="object 13"/>
            <p:cNvSpPr/>
            <p:nvPr/>
          </p:nvSpPr>
          <p:spPr>
            <a:xfrm>
              <a:off x="2977324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 name="object 14"/>
            <p:cNvSpPr/>
            <p:nvPr/>
          </p:nvSpPr>
          <p:spPr>
            <a:xfrm>
              <a:off x="2977324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0" name="object 20"/>
            <p:cNvSpPr/>
            <p:nvPr/>
          </p:nvSpPr>
          <p:spPr>
            <a:xfrm>
              <a:off x="2954308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1" name="object 21"/>
            <p:cNvSpPr/>
            <p:nvPr/>
          </p:nvSpPr>
          <p:spPr>
            <a:xfrm>
              <a:off x="2954308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2" name="object 22"/>
            <p:cNvSpPr/>
            <p:nvPr/>
          </p:nvSpPr>
          <p:spPr>
            <a:xfrm>
              <a:off x="2954308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3" name="object 23"/>
            <p:cNvSpPr/>
            <p:nvPr/>
          </p:nvSpPr>
          <p:spPr>
            <a:xfrm>
              <a:off x="2954308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4" name="object 24"/>
            <p:cNvSpPr/>
            <p:nvPr/>
          </p:nvSpPr>
          <p:spPr>
            <a:xfrm>
              <a:off x="2954308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5" name="object 25"/>
            <p:cNvSpPr/>
            <p:nvPr/>
          </p:nvSpPr>
          <p:spPr>
            <a:xfrm>
              <a:off x="2954308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6" name="object 26"/>
            <p:cNvSpPr/>
            <p:nvPr/>
          </p:nvSpPr>
          <p:spPr>
            <a:xfrm>
              <a:off x="2954308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7" name="object 27"/>
            <p:cNvSpPr/>
            <p:nvPr/>
          </p:nvSpPr>
          <p:spPr>
            <a:xfrm>
              <a:off x="2954308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3" name="object 33"/>
            <p:cNvSpPr/>
            <p:nvPr/>
          </p:nvSpPr>
          <p:spPr>
            <a:xfrm>
              <a:off x="29312810"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4" name="object 34"/>
            <p:cNvSpPr/>
            <p:nvPr/>
          </p:nvSpPr>
          <p:spPr>
            <a:xfrm>
              <a:off x="29312810"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5" name="object 35"/>
            <p:cNvSpPr/>
            <p:nvPr/>
          </p:nvSpPr>
          <p:spPr>
            <a:xfrm>
              <a:off x="29312810"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6" name="object 36"/>
            <p:cNvSpPr/>
            <p:nvPr/>
          </p:nvSpPr>
          <p:spPr>
            <a:xfrm>
              <a:off x="29312810"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7" name="object 37"/>
            <p:cNvSpPr/>
            <p:nvPr/>
          </p:nvSpPr>
          <p:spPr>
            <a:xfrm>
              <a:off x="29312810"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8" name="object 38"/>
            <p:cNvSpPr/>
            <p:nvPr/>
          </p:nvSpPr>
          <p:spPr>
            <a:xfrm>
              <a:off x="29312810"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9" name="object 39"/>
            <p:cNvSpPr/>
            <p:nvPr/>
          </p:nvSpPr>
          <p:spPr>
            <a:xfrm>
              <a:off x="29312810"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0" name="object 40"/>
            <p:cNvSpPr/>
            <p:nvPr/>
          </p:nvSpPr>
          <p:spPr>
            <a:xfrm>
              <a:off x="29312810"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 name="object 46"/>
            <p:cNvSpPr/>
            <p:nvPr/>
          </p:nvSpPr>
          <p:spPr>
            <a:xfrm>
              <a:off x="29082487" y="9277770"/>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 name="object 47"/>
            <p:cNvSpPr/>
            <p:nvPr/>
          </p:nvSpPr>
          <p:spPr>
            <a:xfrm>
              <a:off x="29082487" y="949873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 name="object 48"/>
            <p:cNvSpPr/>
            <p:nvPr/>
          </p:nvSpPr>
          <p:spPr>
            <a:xfrm>
              <a:off x="29082487" y="9719585"/>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 name="object 49"/>
            <p:cNvSpPr/>
            <p:nvPr/>
          </p:nvSpPr>
          <p:spPr>
            <a:xfrm>
              <a:off x="29082487" y="994031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 name="object 50"/>
            <p:cNvSpPr/>
            <p:nvPr/>
          </p:nvSpPr>
          <p:spPr>
            <a:xfrm>
              <a:off x="29082487" y="10161299"/>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1" name="object 51"/>
            <p:cNvSpPr/>
            <p:nvPr/>
          </p:nvSpPr>
          <p:spPr>
            <a:xfrm>
              <a:off x="29082487" y="1038213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2" name="object 52"/>
            <p:cNvSpPr/>
            <p:nvPr/>
          </p:nvSpPr>
          <p:spPr>
            <a:xfrm>
              <a:off x="29082487" y="10603117"/>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3" name="object 53"/>
            <p:cNvSpPr/>
            <p:nvPr/>
          </p:nvSpPr>
          <p:spPr>
            <a:xfrm>
              <a:off x="29082487" y="1082386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9" name="object 59"/>
            <p:cNvSpPr/>
            <p:nvPr/>
          </p:nvSpPr>
          <p:spPr>
            <a:xfrm>
              <a:off x="28852286"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0" name="object 60"/>
            <p:cNvSpPr/>
            <p:nvPr/>
          </p:nvSpPr>
          <p:spPr>
            <a:xfrm>
              <a:off x="28852286"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1" name="object 61"/>
            <p:cNvSpPr/>
            <p:nvPr/>
          </p:nvSpPr>
          <p:spPr>
            <a:xfrm>
              <a:off x="28852286"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2" name="object 62"/>
            <p:cNvSpPr/>
            <p:nvPr/>
          </p:nvSpPr>
          <p:spPr>
            <a:xfrm>
              <a:off x="28852286"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3" name="object 63"/>
            <p:cNvSpPr/>
            <p:nvPr/>
          </p:nvSpPr>
          <p:spPr>
            <a:xfrm>
              <a:off x="28852286"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4" name="object 64"/>
            <p:cNvSpPr/>
            <p:nvPr/>
          </p:nvSpPr>
          <p:spPr>
            <a:xfrm>
              <a:off x="28852286"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5" name="object 65"/>
            <p:cNvSpPr/>
            <p:nvPr/>
          </p:nvSpPr>
          <p:spPr>
            <a:xfrm>
              <a:off x="28852286"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6" name="object 66"/>
            <p:cNvSpPr/>
            <p:nvPr/>
          </p:nvSpPr>
          <p:spPr>
            <a:xfrm>
              <a:off x="28852286"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2" name="object 72"/>
            <p:cNvSpPr/>
            <p:nvPr/>
          </p:nvSpPr>
          <p:spPr>
            <a:xfrm>
              <a:off x="28622004"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3" name="object 73"/>
            <p:cNvSpPr/>
            <p:nvPr/>
          </p:nvSpPr>
          <p:spPr>
            <a:xfrm>
              <a:off x="28622004"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4" name="object 74"/>
            <p:cNvSpPr/>
            <p:nvPr/>
          </p:nvSpPr>
          <p:spPr>
            <a:xfrm>
              <a:off x="28622004"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5" name="object 75"/>
            <p:cNvSpPr/>
            <p:nvPr/>
          </p:nvSpPr>
          <p:spPr>
            <a:xfrm>
              <a:off x="28622004"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6" name="object 76"/>
            <p:cNvSpPr/>
            <p:nvPr/>
          </p:nvSpPr>
          <p:spPr>
            <a:xfrm>
              <a:off x="28622004"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7" name="object 77"/>
            <p:cNvSpPr/>
            <p:nvPr/>
          </p:nvSpPr>
          <p:spPr>
            <a:xfrm>
              <a:off x="28622004"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8" name="object 78"/>
            <p:cNvSpPr/>
            <p:nvPr/>
          </p:nvSpPr>
          <p:spPr>
            <a:xfrm>
              <a:off x="28622004"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9" name="object 79"/>
            <p:cNvSpPr/>
            <p:nvPr/>
          </p:nvSpPr>
          <p:spPr>
            <a:xfrm>
              <a:off x="28622004"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5" name="object 85"/>
            <p:cNvSpPr/>
            <p:nvPr/>
          </p:nvSpPr>
          <p:spPr>
            <a:xfrm>
              <a:off x="2839175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6" name="object 86"/>
            <p:cNvSpPr/>
            <p:nvPr/>
          </p:nvSpPr>
          <p:spPr>
            <a:xfrm>
              <a:off x="2839175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7" name="object 87"/>
            <p:cNvSpPr/>
            <p:nvPr/>
          </p:nvSpPr>
          <p:spPr>
            <a:xfrm>
              <a:off x="2839175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8" name="object 88"/>
            <p:cNvSpPr/>
            <p:nvPr/>
          </p:nvSpPr>
          <p:spPr>
            <a:xfrm>
              <a:off x="2839175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9" name="object 89"/>
            <p:cNvSpPr/>
            <p:nvPr/>
          </p:nvSpPr>
          <p:spPr>
            <a:xfrm>
              <a:off x="2839175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0" name="object 90"/>
            <p:cNvSpPr/>
            <p:nvPr/>
          </p:nvSpPr>
          <p:spPr>
            <a:xfrm>
              <a:off x="2839175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1" name="object 91"/>
            <p:cNvSpPr/>
            <p:nvPr/>
          </p:nvSpPr>
          <p:spPr>
            <a:xfrm>
              <a:off x="2839175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2" name="object 92"/>
            <p:cNvSpPr/>
            <p:nvPr/>
          </p:nvSpPr>
          <p:spPr>
            <a:xfrm>
              <a:off x="2839175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8" name="object 98"/>
            <p:cNvSpPr/>
            <p:nvPr/>
          </p:nvSpPr>
          <p:spPr>
            <a:xfrm>
              <a:off x="2816148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9" name="object 99"/>
            <p:cNvSpPr/>
            <p:nvPr/>
          </p:nvSpPr>
          <p:spPr>
            <a:xfrm>
              <a:off x="2816148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0" name="object 100"/>
            <p:cNvSpPr/>
            <p:nvPr/>
          </p:nvSpPr>
          <p:spPr>
            <a:xfrm>
              <a:off x="2816148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1" name="object 101"/>
            <p:cNvSpPr/>
            <p:nvPr/>
          </p:nvSpPr>
          <p:spPr>
            <a:xfrm>
              <a:off x="2816148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2" name="object 102"/>
            <p:cNvSpPr/>
            <p:nvPr/>
          </p:nvSpPr>
          <p:spPr>
            <a:xfrm>
              <a:off x="2816148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3" name="object 103"/>
            <p:cNvSpPr/>
            <p:nvPr/>
          </p:nvSpPr>
          <p:spPr>
            <a:xfrm>
              <a:off x="2816148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4" name="object 104"/>
            <p:cNvSpPr/>
            <p:nvPr/>
          </p:nvSpPr>
          <p:spPr>
            <a:xfrm>
              <a:off x="2816148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5" name="object 105"/>
            <p:cNvSpPr/>
            <p:nvPr/>
          </p:nvSpPr>
          <p:spPr>
            <a:xfrm>
              <a:off x="2816148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1" name="object 111"/>
            <p:cNvSpPr/>
            <p:nvPr/>
          </p:nvSpPr>
          <p:spPr>
            <a:xfrm>
              <a:off x="27931198"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2" name="object 112"/>
            <p:cNvSpPr/>
            <p:nvPr/>
          </p:nvSpPr>
          <p:spPr>
            <a:xfrm>
              <a:off x="27931198"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3" name="object 113"/>
            <p:cNvSpPr/>
            <p:nvPr/>
          </p:nvSpPr>
          <p:spPr>
            <a:xfrm>
              <a:off x="27931198"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4" name="object 114"/>
            <p:cNvSpPr/>
            <p:nvPr/>
          </p:nvSpPr>
          <p:spPr>
            <a:xfrm>
              <a:off x="27931198"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5" name="object 115"/>
            <p:cNvSpPr/>
            <p:nvPr/>
          </p:nvSpPr>
          <p:spPr>
            <a:xfrm>
              <a:off x="27931198"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6" name="object 116"/>
            <p:cNvSpPr/>
            <p:nvPr/>
          </p:nvSpPr>
          <p:spPr>
            <a:xfrm>
              <a:off x="27931198"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7" name="object 117"/>
            <p:cNvSpPr/>
            <p:nvPr/>
          </p:nvSpPr>
          <p:spPr>
            <a:xfrm>
              <a:off x="27931198"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8" name="object 118"/>
            <p:cNvSpPr/>
            <p:nvPr/>
          </p:nvSpPr>
          <p:spPr>
            <a:xfrm>
              <a:off x="27931198"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4" name="object 124"/>
            <p:cNvSpPr/>
            <p:nvPr/>
          </p:nvSpPr>
          <p:spPr>
            <a:xfrm>
              <a:off x="27700866" y="9277770"/>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5" name="object 125"/>
            <p:cNvSpPr/>
            <p:nvPr/>
          </p:nvSpPr>
          <p:spPr>
            <a:xfrm>
              <a:off x="27700866" y="949873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6" name="object 126"/>
            <p:cNvSpPr/>
            <p:nvPr/>
          </p:nvSpPr>
          <p:spPr>
            <a:xfrm>
              <a:off x="27700866" y="9719585"/>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7" name="object 127"/>
            <p:cNvSpPr/>
            <p:nvPr/>
          </p:nvSpPr>
          <p:spPr>
            <a:xfrm>
              <a:off x="27700866" y="994031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8" name="object 128"/>
            <p:cNvSpPr/>
            <p:nvPr/>
          </p:nvSpPr>
          <p:spPr>
            <a:xfrm>
              <a:off x="27700866" y="10161299"/>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9" name="object 129"/>
            <p:cNvSpPr/>
            <p:nvPr/>
          </p:nvSpPr>
          <p:spPr>
            <a:xfrm>
              <a:off x="27700866" y="1038213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0" name="object 130"/>
            <p:cNvSpPr/>
            <p:nvPr/>
          </p:nvSpPr>
          <p:spPr>
            <a:xfrm>
              <a:off x="27700866" y="10603117"/>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1" name="object 131"/>
            <p:cNvSpPr/>
            <p:nvPr/>
          </p:nvSpPr>
          <p:spPr>
            <a:xfrm>
              <a:off x="27700866" y="1082386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7" name="object 137"/>
            <p:cNvSpPr/>
            <p:nvPr/>
          </p:nvSpPr>
          <p:spPr>
            <a:xfrm>
              <a:off x="274705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8" name="object 138"/>
            <p:cNvSpPr/>
            <p:nvPr/>
          </p:nvSpPr>
          <p:spPr>
            <a:xfrm>
              <a:off x="274705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9" name="object 139"/>
            <p:cNvSpPr/>
            <p:nvPr/>
          </p:nvSpPr>
          <p:spPr>
            <a:xfrm>
              <a:off x="274705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0" name="object 140"/>
            <p:cNvSpPr/>
            <p:nvPr/>
          </p:nvSpPr>
          <p:spPr>
            <a:xfrm>
              <a:off x="274705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1" name="object 141"/>
            <p:cNvSpPr/>
            <p:nvPr/>
          </p:nvSpPr>
          <p:spPr>
            <a:xfrm>
              <a:off x="274705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2" name="object 142"/>
            <p:cNvSpPr/>
            <p:nvPr/>
          </p:nvSpPr>
          <p:spPr>
            <a:xfrm>
              <a:off x="274705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3" name="object 143"/>
            <p:cNvSpPr/>
            <p:nvPr/>
          </p:nvSpPr>
          <p:spPr>
            <a:xfrm>
              <a:off x="274705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4" name="object 144"/>
            <p:cNvSpPr/>
            <p:nvPr/>
          </p:nvSpPr>
          <p:spPr>
            <a:xfrm>
              <a:off x="274705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0" name="object 150"/>
            <p:cNvSpPr/>
            <p:nvPr/>
          </p:nvSpPr>
          <p:spPr>
            <a:xfrm>
              <a:off x="272403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1" name="object 151"/>
            <p:cNvSpPr/>
            <p:nvPr/>
          </p:nvSpPr>
          <p:spPr>
            <a:xfrm>
              <a:off x="272403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2" name="object 152"/>
            <p:cNvSpPr/>
            <p:nvPr/>
          </p:nvSpPr>
          <p:spPr>
            <a:xfrm>
              <a:off x="272403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3" name="object 153"/>
            <p:cNvSpPr/>
            <p:nvPr/>
          </p:nvSpPr>
          <p:spPr>
            <a:xfrm>
              <a:off x="272403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4" name="object 154"/>
            <p:cNvSpPr/>
            <p:nvPr/>
          </p:nvSpPr>
          <p:spPr>
            <a:xfrm>
              <a:off x="272403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5" name="object 155"/>
            <p:cNvSpPr/>
            <p:nvPr/>
          </p:nvSpPr>
          <p:spPr>
            <a:xfrm>
              <a:off x="272403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6" name="object 156"/>
            <p:cNvSpPr/>
            <p:nvPr/>
          </p:nvSpPr>
          <p:spPr>
            <a:xfrm>
              <a:off x="272403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7" name="object 157"/>
            <p:cNvSpPr/>
            <p:nvPr/>
          </p:nvSpPr>
          <p:spPr>
            <a:xfrm>
              <a:off x="272403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3" name="object 163"/>
            <p:cNvSpPr/>
            <p:nvPr/>
          </p:nvSpPr>
          <p:spPr>
            <a:xfrm>
              <a:off x="27066504" y="928411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4" name="object 164"/>
            <p:cNvSpPr/>
            <p:nvPr/>
          </p:nvSpPr>
          <p:spPr>
            <a:xfrm>
              <a:off x="27066504" y="950507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5" name="object 165"/>
            <p:cNvSpPr/>
            <p:nvPr/>
          </p:nvSpPr>
          <p:spPr>
            <a:xfrm>
              <a:off x="27066504" y="9725932"/>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7" name="object 167"/>
            <p:cNvSpPr/>
            <p:nvPr/>
          </p:nvSpPr>
          <p:spPr>
            <a:xfrm>
              <a:off x="27066504" y="994666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8" name="object 168"/>
            <p:cNvSpPr/>
            <p:nvPr/>
          </p:nvSpPr>
          <p:spPr>
            <a:xfrm>
              <a:off x="27066504" y="10167649"/>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9" name="object 169"/>
            <p:cNvSpPr/>
            <p:nvPr/>
          </p:nvSpPr>
          <p:spPr>
            <a:xfrm>
              <a:off x="27066504" y="1038848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0" name="object 170"/>
            <p:cNvSpPr/>
            <p:nvPr/>
          </p:nvSpPr>
          <p:spPr>
            <a:xfrm>
              <a:off x="27066504" y="10609464"/>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1" name="object 171"/>
            <p:cNvSpPr/>
            <p:nvPr/>
          </p:nvSpPr>
          <p:spPr>
            <a:xfrm>
              <a:off x="27066504" y="1083020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grpSp>
      <p:pic>
        <p:nvPicPr>
          <p:cNvPr id="451" name="object 178">
            <a:extLst>
              <a:ext uri="{FF2B5EF4-FFF2-40B4-BE49-F238E27FC236}">
                <a16:creationId xmlns:a16="http://schemas.microsoft.com/office/drawing/2014/main" id="{7A701F32-6064-BCC1-239A-318C21CADFEB}"/>
              </a:ext>
            </a:extLst>
          </p:cNvPr>
          <p:cNvPicPr/>
          <p:nvPr/>
        </p:nvPicPr>
        <p:blipFill>
          <a:blip r:embed="rId2" cstate="print"/>
          <a:srcRect t="44413"/>
          <a:stretch/>
        </p:blipFill>
        <p:spPr>
          <a:xfrm rot="10800000">
            <a:off x="32134055" y="17900650"/>
            <a:ext cx="3606919" cy="2203450"/>
          </a:xfrm>
          <a:prstGeom prst="rect">
            <a:avLst/>
          </a:prstGeom>
        </p:spPr>
      </p:pic>
      <p:sp>
        <p:nvSpPr>
          <p:cNvPr id="449" name="Rectangle: Rounded Corners 448">
            <a:extLst>
              <a:ext uri="{FF2B5EF4-FFF2-40B4-BE49-F238E27FC236}">
                <a16:creationId xmlns:a16="http://schemas.microsoft.com/office/drawing/2014/main" id="{DC60054F-B7FE-7843-45F4-6B01B03CA6B0}"/>
              </a:ext>
            </a:extLst>
          </p:cNvPr>
          <p:cNvSpPr/>
          <p:nvPr/>
        </p:nvSpPr>
        <p:spPr>
          <a:xfrm>
            <a:off x="1304404" y="6464036"/>
            <a:ext cx="10726630" cy="4502414"/>
          </a:xfrm>
          <a:prstGeom prst="roundRect">
            <a:avLst>
              <a:gd name="adj" fmla="val 4728"/>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Rounded Corners 447">
            <a:extLst>
              <a:ext uri="{FF2B5EF4-FFF2-40B4-BE49-F238E27FC236}">
                <a16:creationId xmlns:a16="http://schemas.microsoft.com/office/drawing/2014/main" id="{84E41EE3-E39F-B45C-B8BC-17308C3C6A93}"/>
              </a:ext>
            </a:extLst>
          </p:cNvPr>
          <p:cNvSpPr/>
          <p:nvPr/>
        </p:nvSpPr>
        <p:spPr>
          <a:xfrm>
            <a:off x="12524741" y="6464036"/>
            <a:ext cx="10726630" cy="4502414"/>
          </a:xfrm>
          <a:prstGeom prst="roundRect">
            <a:avLst>
              <a:gd name="adj" fmla="val 4728"/>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8" name="Group 437">
            <a:extLst>
              <a:ext uri="{FF2B5EF4-FFF2-40B4-BE49-F238E27FC236}">
                <a16:creationId xmlns:a16="http://schemas.microsoft.com/office/drawing/2014/main" id="{91CF87A3-7E63-CB0B-EE0D-6636F4DC2D42}"/>
              </a:ext>
            </a:extLst>
          </p:cNvPr>
          <p:cNvGrpSpPr/>
          <p:nvPr/>
        </p:nvGrpSpPr>
        <p:grpSpPr>
          <a:xfrm>
            <a:off x="33948686" y="110735"/>
            <a:ext cx="1792287" cy="1171026"/>
            <a:chOff x="7725806" y="13961695"/>
            <a:chExt cx="1445194" cy="944246"/>
          </a:xfrm>
        </p:grpSpPr>
        <p:sp>
          <p:nvSpPr>
            <p:cNvPr id="2" name="object 2"/>
            <p:cNvSpPr/>
            <p:nvPr/>
          </p:nvSpPr>
          <p:spPr>
            <a:xfrm>
              <a:off x="9107295" y="13961695"/>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 name="object 3"/>
            <p:cNvSpPr/>
            <p:nvPr/>
          </p:nvSpPr>
          <p:spPr>
            <a:xfrm>
              <a:off x="9107295"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 name="object 4"/>
            <p:cNvSpPr/>
            <p:nvPr/>
          </p:nvSpPr>
          <p:spPr>
            <a:xfrm>
              <a:off x="9107295"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 name="object 5"/>
            <p:cNvSpPr/>
            <p:nvPr/>
          </p:nvSpPr>
          <p:spPr>
            <a:xfrm>
              <a:off x="9107295"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 name="object 6"/>
            <p:cNvSpPr/>
            <p:nvPr/>
          </p:nvSpPr>
          <p:spPr>
            <a:xfrm>
              <a:off x="9107295"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 name="object 15"/>
            <p:cNvSpPr/>
            <p:nvPr/>
          </p:nvSpPr>
          <p:spPr>
            <a:xfrm>
              <a:off x="8877135" y="13964615"/>
              <a:ext cx="63705" cy="60718"/>
            </a:xfrm>
            <a:custGeom>
              <a:avLst/>
              <a:gdLst/>
              <a:ahLst/>
              <a:cxnLst/>
              <a:rect l="l" t="t" r="r" b="b"/>
              <a:pathLst>
                <a:path w="40640" h="38734">
                  <a:moveTo>
                    <a:pt x="20126" y="0"/>
                  </a:moveTo>
                  <a:lnTo>
                    <a:pt x="12028" y="728"/>
                  </a:lnTo>
                  <a:lnTo>
                    <a:pt x="5660" y="4625"/>
                  </a:lnTo>
                  <a:lnTo>
                    <a:pt x="1493" y="10633"/>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 name="object 16"/>
            <p:cNvSpPr/>
            <p:nvPr/>
          </p:nvSpPr>
          <p:spPr>
            <a:xfrm>
              <a:off x="8877135"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 name="object 17"/>
            <p:cNvSpPr/>
            <p:nvPr/>
          </p:nvSpPr>
          <p:spPr>
            <a:xfrm>
              <a:off x="8877135"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8" name="object 18"/>
            <p:cNvSpPr/>
            <p:nvPr/>
          </p:nvSpPr>
          <p:spPr>
            <a:xfrm>
              <a:off x="8877135"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9" name="object 19"/>
            <p:cNvSpPr/>
            <p:nvPr/>
          </p:nvSpPr>
          <p:spPr>
            <a:xfrm>
              <a:off x="8877135"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8" name="object 28"/>
            <p:cNvSpPr/>
            <p:nvPr/>
          </p:nvSpPr>
          <p:spPr>
            <a:xfrm>
              <a:off x="8646864" y="13964615"/>
              <a:ext cx="63705" cy="60718"/>
            </a:xfrm>
            <a:custGeom>
              <a:avLst/>
              <a:gdLst/>
              <a:ahLst/>
              <a:cxnLst/>
              <a:rect l="l" t="t" r="r" b="b"/>
              <a:pathLst>
                <a:path w="40640" h="38734">
                  <a:moveTo>
                    <a:pt x="20126" y="0"/>
                  </a:moveTo>
                  <a:lnTo>
                    <a:pt x="12028" y="728"/>
                  </a:lnTo>
                  <a:lnTo>
                    <a:pt x="5660" y="4625"/>
                  </a:lnTo>
                  <a:lnTo>
                    <a:pt x="1493" y="10633"/>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29" name="object 29"/>
            <p:cNvSpPr/>
            <p:nvPr/>
          </p:nvSpPr>
          <p:spPr>
            <a:xfrm>
              <a:off x="8646864"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0" name="object 30"/>
            <p:cNvSpPr/>
            <p:nvPr/>
          </p:nvSpPr>
          <p:spPr>
            <a:xfrm>
              <a:off x="8646864"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1" name="object 31"/>
            <p:cNvSpPr/>
            <p:nvPr/>
          </p:nvSpPr>
          <p:spPr>
            <a:xfrm>
              <a:off x="8646864"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32" name="object 32"/>
            <p:cNvSpPr/>
            <p:nvPr/>
          </p:nvSpPr>
          <p:spPr>
            <a:xfrm>
              <a:off x="8646864"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1" name="object 41"/>
            <p:cNvSpPr/>
            <p:nvPr/>
          </p:nvSpPr>
          <p:spPr>
            <a:xfrm>
              <a:off x="8416541" y="13964638"/>
              <a:ext cx="63705" cy="60718"/>
            </a:xfrm>
            <a:custGeom>
              <a:avLst/>
              <a:gdLst/>
              <a:ahLst/>
              <a:cxnLst/>
              <a:rect l="l" t="t" r="r" b="b"/>
              <a:pathLst>
                <a:path w="40640" h="38734">
                  <a:moveTo>
                    <a:pt x="20126" y="0"/>
                  </a:moveTo>
                  <a:lnTo>
                    <a:pt x="12736" y="1407"/>
                  </a:lnTo>
                  <a:lnTo>
                    <a:pt x="6289" y="5228"/>
                  </a:lnTo>
                  <a:lnTo>
                    <a:pt x="1729" y="10859"/>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2" name="object 42"/>
            <p:cNvSpPr/>
            <p:nvPr/>
          </p:nvSpPr>
          <p:spPr>
            <a:xfrm>
              <a:off x="8416541" y="14182536"/>
              <a:ext cx="63705" cy="60718"/>
            </a:xfrm>
            <a:custGeom>
              <a:avLst/>
              <a:gdLst/>
              <a:ahLst/>
              <a:cxnLst/>
              <a:rect l="l" t="t" r="r" b="b"/>
              <a:pathLst>
                <a:path w="40640" h="38734">
                  <a:moveTo>
                    <a:pt x="20126" y="0"/>
                  </a:moveTo>
                  <a:lnTo>
                    <a:pt x="12736" y="1659"/>
                  </a:lnTo>
                  <a:lnTo>
                    <a:pt x="6289" y="6033"/>
                  </a:lnTo>
                  <a:lnTo>
                    <a:pt x="1729" y="12216"/>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3" name="object 43"/>
            <p:cNvSpPr/>
            <p:nvPr/>
          </p:nvSpPr>
          <p:spPr>
            <a:xfrm>
              <a:off x="8416541" y="14403493"/>
              <a:ext cx="63705" cy="60718"/>
            </a:xfrm>
            <a:custGeom>
              <a:avLst/>
              <a:gdLst/>
              <a:ahLst/>
              <a:cxnLst/>
              <a:rect l="l" t="t" r="r" b="b"/>
              <a:pathLst>
                <a:path w="40640" h="38734">
                  <a:moveTo>
                    <a:pt x="20126" y="0"/>
                  </a:moveTo>
                  <a:lnTo>
                    <a:pt x="12736" y="1659"/>
                  </a:lnTo>
                  <a:lnTo>
                    <a:pt x="6289" y="6033"/>
                  </a:lnTo>
                  <a:lnTo>
                    <a:pt x="1729" y="12216"/>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4" name="object 44"/>
            <p:cNvSpPr/>
            <p:nvPr/>
          </p:nvSpPr>
          <p:spPr>
            <a:xfrm>
              <a:off x="8416541" y="14624241"/>
              <a:ext cx="63705" cy="60718"/>
            </a:xfrm>
            <a:custGeom>
              <a:avLst/>
              <a:gdLst/>
              <a:ahLst/>
              <a:cxnLst/>
              <a:rect l="l" t="t" r="r" b="b"/>
              <a:pathLst>
                <a:path w="40640" h="38734">
                  <a:moveTo>
                    <a:pt x="20126" y="0"/>
                  </a:moveTo>
                  <a:lnTo>
                    <a:pt x="12736" y="1659"/>
                  </a:lnTo>
                  <a:lnTo>
                    <a:pt x="6289" y="6033"/>
                  </a:lnTo>
                  <a:lnTo>
                    <a:pt x="1729" y="12216"/>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 name="object 45"/>
            <p:cNvSpPr/>
            <p:nvPr/>
          </p:nvSpPr>
          <p:spPr>
            <a:xfrm>
              <a:off x="8416541" y="14845223"/>
              <a:ext cx="63705" cy="60718"/>
            </a:xfrm>
            <a:custGeom>
              <a:avLst/>
              <a:gdLst/>
              <a:ahLst/>
              <a:cxnLst/>
              <a:rect l="l" t="t" r="r" b="b"/>
              <a:pathLst>
                <a:path w="40640" h="38734">
                  <a:moveTo>
                    <a:pt x="20126" y="0"/>
                  </a:moveTo>
                  <a:lnTo>
                    <a:pt x="12736" y="1659"/>
                  </a:lnTo>
                  <a:lnTo>
                    <a:pt x="6289" y="6033"/>
                  </a:lnTo>
                  <a:lnTo>
                    <a:pt x="1729" y="12216"/>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4" name="object 54"/>
            <p:cNvSpPr/>
            <p:nvPr/>
          </p:nvSpPr>
          <p:spPr>
            <a:xfrm>
              <a:off x="8186340" y="13964615"/>
              <a:ext cx="63705" cy="60718"/>
            </a:xfrm>
            <a:custGeom>
              <a:avLst/>
              <a:gdLst/>
              <a:ahLst/>
              <a:cxnLst/>
              <a:rect l="l" t="t" r="r" b="b"/>
              <a:pathLst>
                <a:path w="40640" h="38734">
                  <a:moveTo>
                    <a:pt x="20126" y="0"/>
                  </a:moveTo>
                  <a:lnTo>
                    <a:pt x="12028" y="728"/>
                  </a:lnTo>
                  <a:lnTo>
                    <a:pt x="5660" y="4625"/>
                  </a:lnTo>
                  <a:lnTo>
                    <a:pt x="1493" y="10633"/>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5" name="object 55"/>
            <p:cNvSpPr/>
            <p:nvPr/>
          </p:nvSpPr>
          <p:spPr>
            <a:xfrm>
              <a:off x="8186340"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6" name="object 56"/>
            <p:cNvSpPr/>
            <p:nvPr/>
          </p:nvSpPr>
          <p:spPr>
            <a:xfrm>
              <a:off x="8186340"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7" name="object 57"/>
            <p:cNvSpPr/>
            <p:nvPr/>
          </p:nvSpPr>
          <p:spPr>
            <a:xfrm>
              <a:off x="8186340"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8" name="object 58"/>
            <p:cNvSpPr/>
            <p:nvPr/>
          </p:nvSpPr>
          <p:spPr>
            <a:xfrm>
              <a:off x="8186340"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7" name="object 67"/>
            <p:cNvSpPr/>
            <p:nvPr/>
          </p:nvSpPr>
          <p:spPr>
            <a:xfrm>
              <a:off x="7956058" y="13964615"/>
              <a:ext cx="63705" cy="60718"/>
            </a:xfrm>
            <a:custGeom>
              <a:avLst/>
              <a:gdLst/>
              <a:ahLst/>
              <a:cxnLst/>
              <a:rect l="l" t="t" r="r" b="b"/>
              <a:pathLst>
                <a:path w="40640" h="38734">
                  <a:moveTo>
                    <a:pt x="20126" y="0"/>
                  </a:moveTo>
                  <a:lnTo>
                    <a:pt x="12028" y="728"/>
                  </a:lnTo>
                  <a:lnTo>
                    <a:pt x="5660" y="4625"/>
                  </a:lnTo>
                  <a:lnTo>
                    <a:pt x="1493" y="10633"/>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8" name="object 68"/>
            <p:cNvSpPr/>
            <p:nvPr/>
          </p:nvSpPr>
          <p:spPr>
            <a:xfrm>
              <a:off x="7956058"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69" name="object 69"/>
            <p:cNvSpPr/>
            <p:nvPr/>
          </p:nvSpPr>
          <p:spPr>
            <a:xfrm>
              <a:off x="7956058"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0" name="object 70"/>
            <p:cNvSpPr/>
            <p:nvPr/>
          </p:nvSpPr>
          <p:spPr>
            <a:xfrm>
              <a:off x="7956058"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1" name="object 71"/>
            <p:cNvSpPr/>
            <p:nvPr/>
          </p:nvSpPr>
          <p:spPr>
            <a:xfrm>
              <a:off x="7956058"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0" name="object 80"/>
            <p:cNvSpPr/>
            <p:nvPr/>
          </p:nvSpPr>
          <p:spPr>
            <a:xfrm>
              <a:off x="7725806" y="13964615"/>
              <a:ext cx="63705" cy="60718"/>
            </a:xfrm>
            <a:custGeom>
              <a:avLst/>
              <a:gdLst/>
              <a:ahLst/>
              <a:cxnLst/>
              <a:rect l="l" t="t" r="r" b="b"/>
              <a:pathLst>
                <a:path w="40640" h="38734">
                  <a:moveTo>
                    <a:pt x="20126" y="0"/>
                  </a:moveTo>
                  <a:lnTo>
                    <a:pt x="12028" y="728"/>
                  </a:lnTo>
                  <a:lnTo>
                    <a:pt x="5660" y="4625"/>
                  </a:lnTo>
                  <a:lnTo>
                    <a:pt x="1493" y="10633"/>
                  </a:lnTo>
                  <a:lnTo>
                    <a:pt x="0" y="17696"/>
                  </a:lnTo>
                  <a:lnTo>
                    <a:pt x="1493" y="25715"/>
                  </a:lnTo>
                  <a:lnTo>
                    <a:pt x="5660" y="32377"/>
                  </a:lnTo>
                  <a:lnTo>
                    <a:pt x="12028" y="36927"/>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1" name="object 81"/>
            <p:cNvSpPr/>
            <p:nvPr/>
          </p:nvSpPr>
          <p:spPr>
            <a:xfrm>
              <a:off x="7725806" y="14182536"/>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2" name="object 82"/>
            <p:cNvSpPr/>
            <p:nvPr/>
          </p:nvSpPr>
          <p:spPr>
            <a:xfrm>
              <a:off x="7725806" y="1440349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3" name="object 83"/>
            <p:cNvSpPr/>
            <p:nvPr/>
          </p:nvSpPr>
          <p:spPr>
            <a:xfrm>
              <a:off x="7725806" y="14624241"/>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4" name="object 84"/>
            <p:cNvSpPr/>
            <p:nvPr/>
          </p:nvSpPr>
          <p:spPr>
            <a:xfrm>
              <a:off x="7725806" y="14845223"/>
              <a:ext cx="63705" cy="60718"/>
            </a:xfrm>
            <a:custGeom>
              <a:avLst/>
              <a:gdLst/>
              <a:ahLst/>
              <a:cxnLst/>
              <a:rect l="l" t="t" r="r" b="b"/>
              <a:pathLst>
                <a:path w="40640" h="38734">
                  <a:moveTo>
                    <a:pt x="20126" y="0"/>
                  </a:moveTo>
                  <a:lnTo>
                    <a:pt x="12028" y="1659"/>
                  </a:lnTo>
                  <a:lnTo>
                    <a:pt x="5660" y="6033"/>
                  </a:lnTo>
                  <a:lnTo>
                    <a:pt x="1493" y="12216"/>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grpSp>
      <p:pic>
        <p:nvPicPr>
          <p:cNvPr id="176" name="object 176"/>
          <p:cNvPicPr/>
          <p:nvPr/>
        </p:nvPicPr>
        <p:blipFill>
          <a:blip r:embed="rId3" cstate="print"/>
          <a:srcRect t="20965"/>
          <a:stretch/>
        </p:blipFill>
        <p:spPr>
          <a:xfrm>
            <a:off x="-94173" y="0"/>
            <a:ext cx="3039719" cy="3471120"/>
          </a:xfrm>
          <a:prstGeom prst="rect">
            <a:avLst/>
          </a:prstGeom>
        </p:spPr>
      </p:pic>
      <p:sp>
        <p:nvSpPr>
          <p:cNvPr id="444" name="TextBox 443">
            <a:extLst>
              <a:ext uri="{FF2B5EF4-FFF2-40B4-BE49-F238E27FC236}">
                <a16:creationId xmlns:a16="http://schemas.microsoft.com/office/drawing/2014/main" id="{249F020F-FF80-1CF1-8247-4A2E3F181D4E}"/>
              </a:ext>
            </a:extLst>
          </p:cNvPr>
          <p:cNvSpPr txBox="1"/>
          <p:nvPr/>
        </p:nvSpPr>
        <p:spPr>
          <a:xfrm>
            <a:off x="12993687" y="7581349"/>
            <a:ext cx="9982200" cy="1938992"/>
          </a:xfrm>
          <a:prstGeom prst="rect">
            <a:avLst/>
          </a:prstGeom>
          <a:noFill/>
        </p:spPr>
        <p:txBody>
          <a:bodyPr wrap="square" rtlCol="0">
            <a:spAutoFit/>
          </a:bodyPr>
          <a:lstStyle/>
          <a:p>
            <a:pPr algn="ctr"/>
            <a:r>
              <a:rPr lang="fr-FR" sz="4000" b="1" dirty="0">
                <a:effectLst/>
                <a:latin typeface="Poppins" panose="00000500000000000000" pitchFamily="2" charset="0"/>
                <a:cs typeface="Poppins" panose="00000500000000000000" pitchFamily="2" charset="0"/>
              </a:rPr>
              <a:t>Interactive </a:t>
            </a:r>
            <a:r>
              <a:rPr lang="fr-FR" sz="4000" b="1" dirty="0" err="1">
                <a:effectLst/>
                <a:latin typeface="Poppins" panose="00000500000000000000" pitchFamily="2" charset="0"/>
                <a:cs typeface="Poppins" panose="00000500000000000000" pitchFamily="2" charset="0"/>
              </a:rPr>
              <a:t>Maps</a:t>
            </a:r>
            <a:endParaRPr lang="fr-FR" sz="4000" b="1" dirty="0">
              <a:latin typeface="Poppins" panose="00000500000000000000" pitchFamily="2" charset="0"/>
              <a:cs typeface="Poppins" panose="00000500000000000000" pitchFamily="2" charset="0"/>
            </a:endParaRPr>
          </a:p>
          <a:p>
            <a:pPr algn="ctr"/>
            <a:endParaRPr lang="en-US" sz="4000" b="1" dirty="0">
              <a:solidFill>
                <a:srgbClr val="0ABFAB"/>
              </a:solidFill>
              <a:latin typeface="Poppins" panose="00000500000000000000" pitchFamily="2" charset="0"/>
              <a:cs typeface="Poppins" panose="00000500000000000000" pitchFamily="2" charset="0"/>
            </a:endParaRPr>
          </a:p>
          <a:p>
            <a:pPr algn="l"/>
            <a:r>
              <a:rPr lang="en-US" sz="4000" dirty="0" err="1">
                <a:effectLst/>
              </a:rPr>
              <a:t>Visualise</a:t>
            </a:r>
            <a:r>
              <a:rPr lang="en-US" sz="4000" dirty="0">
                <a:effectLst/>
              </a:rPr>
              <a:t> and edit parcel data with </a:t>
            </a:r>
            <a:r>
              <a:rPr lang="en-US" sz="4000" dirty="0" err="1">
                <a:effectLst/>
              </a:rPr>
              <a:t>Mapbox</a:t>
            </a:r>
            <a:r>
              <a:rPr lang="en-US" sz="4000" dirty="0">
                <a:effectLst/>
              </a:rPr>
              <a:t>. </a:t>
            </a:r>
            <a:endParaRPr lang="en-US" sz="4000" b="1" dirty="0">
              <a:solidFill>
                <a:srgbClr val="0ABFAB"/>
              </a:solidFill>
              <a:latin typeface="Poppins Light" panose="00000400000000000000" pitchFamily="2" charset="0"/>
              <a:cs typeface="Poppins Light" panose="00000400000000000000" pitchFamily="2" charset="0"/>
            </a:endParaRPr>
          </a:p>
        </p:txBody>
      </p:sp>
      <p:sp>
        <p:nvSpPr>
          <p:cNvPr id="437" name="TextBox 436">
            <a:extLst>
              <a:ext uri="{FF2B5EF4-FFF2-40B4-BE49-F238E27FC236}">
                <a16:creationId xmlns:a16="http://schemas.microsoft.com/office/drawing/2014/main" id="{1314E1AF-715B-0051-091F-369D5653E3F9}"/>
              </a:ext>
            </a:extLst>
          </p:cNvPr>
          <p:cNvSpPr txBox="1"/>
          <p:nvPr/>
        </p:nvSpPr>
        <p:spPr>
          <a:xfrm>
            <a:off x="2048838" y="7665839"/>
            <a:ext cx="9237762" cy="2554545"/>
          </a:xfrm>
          <a:prstGeom prst="rect">
            <a:avLst/>
          </a:prstGeom>
          <a:noFill/>
        </p:spPr>
        <p:txBody>
          <a:bodyPr wrap="square" rtlCol="0">
            <a:spAutoFit/>
          </a:bodyPr>
          <a:lstStyle/>
          <a:p>
            <a:pPr algn="ctr"/>
            <a:r>
              <a:rPr lang="fr-FR" sz="4000" b="1" dirty="0">
                <a:effectLst/>
                <a:latin typeface="Poppins" panose="00000500000000000000" pitchFamily="2" charset="0"/>
                <a:cs typeface="Poppins" panose="00000500000000000000" pitchFamily="2" charset="0"/>
              </a:rPr>
              <a:t>User Management</a:t>
            </a:r>
          </a:p>
          <a:p>
            <a:pPr algn="ctr"/>
            <a:endParaRPr lang="en-US" sz="4000" b="1" dirty="0">
              <a:solidFill>
                <a:srgbClr val="0ABFAB"/>
              </a:solidFill>
              <a:latin typeface="Poppins" panose="00000500000000000000" pitchFamily="2" charset="0"/>
              <a:cs typeface="Poppins" panose="00000500000000000000" pitchFamily="2" charset="0"/>
            </a:endParaRPr>
          </a:p>
          <a:p>
            <a:pPr algn="ctr"/>
            <a:r>
              <a:rPr lang="en-US" sz="4000" dirty="0">
                <a:effectLst/>
              </a:rPr>
              <a:t>Assign surveyors to villages and parcels effortlessly. </a:t>
            </a:r>
            <a:endParaRPr lang="en-US" sz="4000" b="1" dirty="0">
              <a:solidFill>
                <a:srgbClr val="0ABFAB"/>
              </a:solidFill>
              <a:latin typeface="Poppins Light" panose="00000400000000000000" pitchFamily="2" charset="0"/>
              <a:cs typeface="Poppins Light" panose="00000400000000000000" pitchFamily="2" charset="0"/>
            </a:endParaRPr>
          </a:p>
        </p:txBody>
      </p:sp>
      <p:pic>
        <p:nvPicPr>
          <p:cNvPr id="210" name="object 210"/>
          <p:cNvPicPr/>
          <p:nvPr/>
        </p:nvPicPr>
        <p:blipFill>
          <a:blip r:embed="rId4" cstate="print"/>
          <a:stretch>
            <a:fillRect/>
          </a:stretch>
        </p:blipFill>
        <p:spPr>
          <a:xfrm>
            <a:off x="16523960" y="4490385"/>
            <a:ext cx="2728193" cy="2625883"/>
          </a:xfrm>
          <a:prstGeom prst="rect">
            <a:avLst/>
          </a:prstGeom>
        </p:spPr>
      </p:pic>
      <p:sp>
        <p:nvSpPr>
          <p:cNvPr id="445" name="Rectangle: Rounded Corners 444">
            <a:extLst>
              <a:ext uri="{FF2B5EF4-FFF2-40B4-BE49-F238E27FC236}">
                <a16:creationId xmlns:a16="http://schemas.microsoft.com/office/drawing/2014/main" id="{B730435F-DC7B-84F3-D2AF-62112D819B49}"/>
              </a:ext>
            </a:extLst>
          </p:cNvPr>
          <p:cNvSpPr/>
          <p:nvPr/>
        </p:nvSpPr>
        <p:spPr>
          <a:xfrm>
            <a:off x="23755457" y="6490920"/>
            <a:ext cx="10726630" cy="4502414"/>
          </a:xfrm>
          <a:prstGeom prst="roundRect">
            <a:avLst>
              <a:gd name="adj" fmla="val 4728"/>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TextBox 445">
            <a:extLst>
              <a:ext uri="{FF2B5EF4-FFF2-40B4-BE49-F238E27FC236}">
                <a16:creationId xmlns:a16="http://schemas.microsoft.com/office/drawing/2014/main" id="{2FC06788-8330-311C-865F-D1D9E37EFFDE}"/>
              </a:ext>
            </a:extLst>
          </p:cNvPr>
          <p:cNvSpPr txBox="1"/>
          <p:nvPr/>
        </p:nvSpPr>
        <p:spPr>
          <a:xfrm>
            <a:off x="24347493" y="7530708"/>
            <a:ext cx="9601194" cy="2554545"/>
          </a:xfrm>
          <a:prstGeom prst="rect">
            <a:avLst/>
          </a:prstGeom>
          <a:noFill/>
        </p:spPr>
        <p:txBody>
          <a:bodyPr wrap="square" rtlCol="0">
            <a:spAutoFit/>
          </a:bodyPr>
          <a:lstStyle/>
          <a:p>
            <a:pPr algn="ctr"/>
            <a:r>
              <a:rPr lang="fr-FR" sz="4000" b="1" dirty="0">
                <a:effectLst/>
                <a:latin typeface="Poppins" panose="00000500000000000000" pitchFamily="2" charset="0"/>
                <a:cs typeface="Poppins" panose="00000500000000000000" pitchFamily="2" charset="0"/>
              </a:rPr>
              <a:t>Offline Mode</a:t>
            </a:r>
          </a:p>
          <a:p>
            <a:pPr algn="ctr"/>
            <a:endParaRPr lang="en-US" sz="4000" b="1" dirty="0">
              <a:solidFill>
                <a:srgbClr val="0ABFAB"/>
              </a:solidFill>
              <a:latin typeface="Poppins" panose="00000500000000000000" pitchFamily="2" charset="0"/>
              <a:cs typeface="Poppins" panose="00000500000000000000" pitchFamily="2" charset="0"/>
            </a:endParaRPr>
          </a:p>
          <a:p>
            <a:pPr algn="ctr"/>
            <a:r>
              <a:rPr lang="en-US" sz="4000" dirty="0">
                <a:effectLst/>
              </a:rPr>
              <a:t>Capture data anywhere, sync when connected. </a:t>
            </a:r>
            <a:endParaRPr lang="en-US" sz="4000" b="1" dirty="0">
              <a:solidFill>
                <a:srgbClr val="0ABFAB"/>
              </a:solidFill>
              <a:latin typeface="Poppins Light" panose="00000400000000000000" pitchFamily="2" charset="0"/>
              <a:cs typeface="Poppins Light" panose="00000400000000000000" pitchFamily="2" charset="0"/>
            </a:endParaRPr>
          </a:p>
        </p:txBody>
      </p:sp>
      <p:pic>
        <p:nvPicPr>
          <p:cNvPr id="211" name="object 211"/>
          <p:cNvPicPr/>
          <p:nvPr/>
        </p:nvPicPr>
        <p:blipFill>
          <a:blip r:embed="rId5" cstate="print"/>
          <a:stretch>
            <a:fillRect/>
          </a:stretch>
        </p:blipFill>
        <p:spPr>
          <a:xfrm>
            <a:off x="27754676" y="4490385"/>
            <a:ext cx="2728193" cy="2625883"/>
          </a:xfrm>
          <a:prstGeom prst="rect">
            <a:avLst/>
          </a:prstGeom>
        </p:spPr>
      </p:pic>
      <p:grpSp>
        <p:nvGrpSpPr>
          <p:cNvPr id="440" name="object 212">
            <a:extLst>
              <a:ext uri="{FF2B5EF4-FFF2-40B4-BE49-F238E27FC236}">
                <a16:creationId xmlns:a16="http://schemas.microsoft.com/office/drawing/2014/main" id="{EEDFCCAB-749E-46AB-C6C7-7B9710335495}"/>
              </a:ext>
            </a:extLst>
          </p:cNvPr>
          <p:cNvGrpSpPr/>
          <p:nvPr/>
        </p:nvGrpSpPr>
        <p:grpSpPr>
          <a:xfrm>
            <a:off x="5156677" y="4490385"/>
            <a:ext cx="2864759" cy="2864759"/>
            <a:chOff x="1815152" y="9533844"/>
            <a:chExt cx="962025" cy="962025"/>
          </a:xfrm>
        </p:grpSpPr>
        <p:sp>
          <p:nvSpPr>
            <p:cNvPr id="441" name="object 213">
              <a:extLst>
                <a:ext uri="{FF2B5EF4-FFF2-40B4-BE49-F238E27FC236}">
                  <a16:creationId xmlns:a16="http://schemas.microsoft.com/office/drawing/2014/main" id="{78424658-C3F0-BD70-D8D3-B03F4718DDA9}"/>
                </a:ext>
              </a:extLst>
            </p:cNvPr>
            <p:cNvSpPr/>
            <p:nvPr/>
          </p:nvSpPr>
          <p:spPr>
            <a:xfrm>
              <a:off x="1815152" y="9533844"/>
              <a:ext cx="962025" cy="962025"/>
            </a:xfrm>
            <a:custGeom>
              <a:avLst/>
              <a:gdLst/>
              <a:ahLst/>
              <a:cxnLst/>
              <a:rect l="l" t="t" r="r" b="b"/>
              <a:pathLst>
                <a:path w="962025" h="962025">
                  <a:moveTo>
                    <a:pt x="480986" y="0"/>
                  </a:moveTo>
                  <a:lnTo>
                    <a:pt x="431808" y="2483"/>
                  </a:lnTo>
                  <a:lnTo>
                    <a:pt x="384051" y="9771"/>
                  </a:lnTo>
                  <a:lnTo>
                    <a:pt x="337955" y="21624"/>
                  </a:lnTo>
                  <a:lnTo>
                    <a:pt x="293764" y="37798"/>
                  </a:lnTo>
                  <a:lnTo>
                    <a:pt x="251719" y="58052"/>
                  </a:lnTo>
                  <a:lnTo>
                    <a:pt x="212062" y="82144"/>
                  </a:lnTo>
                  <a:lnTo>
                    <a:pt x="175034" y="109833"/>
                  </a:lnTo>
                  <a:lnTo>
                    <a:pt x="140877" y="140877"/>
                  </a:lnTo>
                  <a:lnTo>
                    <a:pt x="109833" y="175034"/>
                  </a:lnTo>
                  <a:lnTo>
                    <a:pt x="82144" y="212062"/>
                  </a:lnTo>
                  <a:lnTo>
                    <a:pt x="58052" y="251719"/>
                  </a:lnTo>
                  <a:lnTo>
                    <a:pt x="37798" y="293764"/>
                  </a:lnTo>
                  <a:lnTo>
                    <a:pt x="21624" y="337955"/>
                  </a:lnTo>
                  <a:lnTo>
                    <a:pt x="9771" y="384051"/>
                  </a:lnTo>
                  <a:lnTo>
                    <a:pt x="2483" y="431808"/>
                  </a:lnTo>
                  <a:lnTo>
                    <a:pt x="0" y="480986"/>
                  </a:lnTo>
                  <a:lnTo>
                    <a:pt x="2483" y="530164"/>
                  </a:lnTo>
                  <a:lnTo>
                    <a:pt x="9771" y="577922"/>
                  </a:lnTo>
                  <a:lnTo>
                    <a:pt x="21624" y="624017"/>
                  </a:lnTo>
                  <a:lnTo>
                    <a:pt x="37798" y="668208"/>
                  </a:lnTo>
                  <a:lnTo>
                    <a:pt x="58052" y="710253"/>
                  </a:lnTo>
                  <a:lnTo>
                    <a:pt x="82144" y="749910"/>
                  </a:lnTo>
                  <a:lnTo>
                    <a:pt x="109833" y="786938"/>
                  </a:lnTo>
                  <a:lnTo>
                    <a:pt x="140877" y="821095"/>
                  </a:lnTo>
                  <a:lnTo>
                    <a:pt x="175034" y="852139"/>
                  </a:lnTo>
                  <a:lnTo>
                    <a:pt x="212062" y="879828"/>
                  </a:lnTo>
                  <a:lnTo>
                    <a:pt x="251719" y="903920"/>
                  </a:lnTo>
                  <a:lnTo>
                    <a:pt x="293764" y="924175"/>
                  </a:lnTo>
                  <a:lnTo>
                    <a:pt x="337955" y="940349"/>
                  </a:lnTo>
                  <a:lnTo>
                    <a:pt x="384051" y="952201"/>
                  </a:lnTo>
                  <a:lnTo>
                    <a:pt x="431808" y="959490"/>
                  </a:lnTo>
                  <a:lnTo>
                    <a:pt x="480986" y="961973"/>
                  </a:lnTo>
                  <a:lnTo>
                    <a:pt x="530164" y="959490"/>
                  </a:lnTo>
                  <a:lnTo>
                    <a:pt x="577922" y="952201"/>
                  </a:lnTo>
                  <a:lnTo>
                    <a:pt x="624017" y="940349"/>
                  </a:lnTo>
                  <a:lnTo>
                    <a:pt x="668208" y="924175"/>
                  </a:lnTo>
                  <a:lnTo>
                    <a:pt x="710253" y="903920"/>
                  </a:lnTo>
                  <a:lnTo>
                    <a:pt x="749910" y="879828"/>
                  </a:lnTo>
                  <a:lnTo>
                    <a:pt x="786938" y="852139"/>
                  </a:lnTo>
                  <a:lnTo>
                    <a:pt x="821095" y="821095"/>
                  </a:lnTo>
                  <a:lnTo>
                    <a:pt x="852139" y="786938"/>
                  </a:lnTo>
                  <a:lnTo>
                    <a:pt x="879828" y="749910"/>
                  </a:lnTo>
                  <a:lnTo>
                    <a:pt x="903920" y="710253"/>
                  </a:lnTo>
                  <a:lnTo>
                    <a:pt x="924175" y="668208"/>
                  </a:lnTo>
                  <a:lnTo>
                    <a:pt x="940349" y="624017"/>
                  </a:lnTo>
                  <a:lnTo>
                    <a:pt x="952201" y="577922"/>
                  </a:lnTo>
                  <a:lnTo>
                    <a:pt x="959490" y="530164"/>
                  </a:lnTo>
                  <a:lnTo>
                    <a:pt x="961973" y="480986"/>
                  </a:lnTo>
                  <a:lnTo>
                    <a:pt x="959490" y="431808"/>
                  </a:lnTo>
                  <a:lnTo>
                    <a:pt x="952201" y="384051"/>
                  </a:lnTo>
                  <a:lnTo>
                    <a:pt x="940349" y="337955"/>
                  </a:lnTo>
                  <a:lnTo>
                    <a:pt x="924175" y="293764"/>
                  </a:lnTo>
                  <a:lnTo>
                    <a:pt x="903920" y="251719"/>
                  </a:lnTo>
                  <a:lnTo>
                    <a:pt x="879828" y="212062"/>
                  </a:lnTo>
                  <a:lnTo>
                    <a:pt x="852139" y="175034"/>
                  </a:lnTo>
                  <a:lnTo>
                    <a:pt x="821095" y="140877"/>
                  </a:lnTo>
                  <a:lnTo>
                    <a:pt x="786938" y="109833"/>
                  </a:lnTo>
                  <a:lnTo>
                    <a:pt x="749910" y="82144"/>
                  </a:lnTo>
                  <a:lnTo>
                    <a:pt x="710253" y="58052"/>
                  </a:lnTo>
                  <a:lnTo>
                    <a:pt x="668208" y="37798"/>
                  </a:lnTo>
                  <a:lnTo>
                    <a:pt x="624017" y="21624"/>
                  </a:lnTo>
                  <a:lnTo>
                    <a:pt x="577922" y="9771"/>
                  </a:lnTo>
                  <a:lnTo>
                    <a:pt x="530164" y="2483"/>
                  </a:lnTo>
                  <a:lnTo>
                    <a:pt x="480986" y="0"/>
                  </a:lnTo>
                  <a:close/>
                </a:path>
              </a:pathLst>
            </a:custGeom>
            <a:solidFill>
              <a:srgbClr val="FFDCC9"/>
            </a:solidFill>
          </p:spPr>
          <p:txBody>
            <a:bodyPr wrap="square" lIns="0" tIns="0" rIns="0" bIns="0" rtlCol="0"/>
            <a:lstStyle/>
            <a:p>
              <a:endParaRPr/>
            </a:p>
          </p:txBody>
        </p:sp>
        <p:sp>
          <p:nvSpPr>
            <p:cNvPr id="442" name="object 214">
              <a:extLst>
                <a:ext uri="{FF2B5EF4-FFF2-40B4-BE49-F238E27FC236}">
                  <a16:creationId xmlns:a16="http://schemas.microsoft.com/office/drawing/2014/main" id="{7D20AC7C-E2F3-1E4C-61D4-B04A644699CA}"/>
                </a:ext>
              </a:extLst>
            </p:cNvPr>
            <p:cNvSpPr/>
            <p:nvPr/>
          </p:nvSpPr>
          <p:spPr>
            <a:xfrm>
              <a:off x="2073008" y="9751466"/>
              <a:ext cx="441325" cy="441959"/>
            </a:xfrm>
            <a:custGeom>
              <a:avLst/>
              <a:gdLst/>
              <a:ahLst/>
              <a:cxnLst/>
              <a:rect l="l" t="t" r="r" b="b"/>
              <a:pathLst>
                <a:path w="441325" h="441959">
                  <a:moveTo>
                    <a:pt x="417791" y="208013"/>
                  </a:moveTo>
                  <a:lnTo>
                    <a:pt x="416052" y="166662"/>
                  </a:lnTo>
                  <a:lnTo>
                    <a:pt x="378866" y="152958"/>
                  </a:lnTo>
                  <a:lnTo>
                    <a:pt x="368427" y="153162"/>
                  </a:lnTo>
                  <a:lnTo>
                    <a:pt x="367220" y="152539"/>
                  </a:lnTo>
                  <a:lnTo>
                    <a:pt x="364007" y="142024"/>
                  </a:lnTo>
                  <a:lnTo>
                    <a:pt x="360870" y="134289"/>
                  </a:lnTo>
                  <a:lnTo>
                    <a:pt x="355447" y="124688"/>
                  </a:lnTo>
                  <a:lnTo>
                    <a:pt x="355917" y="123393"/>
                  </a:lnTo>
                  <a:lnTo>
                    <a:pt x="381990" y="88595"/>
                  </a:lnTo>
                  <a:lnTo>
                    <a:pt x="380288" y="80454"/>
                  </a:lnTo>
                  <a:lnTo>
                    <a:pt x="345122" y="43002"/>
                  </a:lnTo>
                  <a:lnTo>
                    <a:pt x="328815" y="35991"/>
                  </a:lnTo>
                  <a:lnTo>
                    <a:pt x="320344" y="37820"/>
                  </a:lnTo>
                  <a:lnTo>
                    <a:pt x="312508" y="43192"/>
                  </a:lnTo>
                  <a:lnTo>
                    <a:pt x="301028" y="54508"/>
                  </a:lnTo>
                  <a:lnTo>
                    <a:pt x="293878" y="61836"/>
                  </a:lnTo>
                  <a:lnTo>
                    <a:pt x="292722" y="62128"/>
                  </a:lnTo>
                  <a:lnTo>
                    <a:pt x="285051" y="58089"/>
                  </a:lnTo>
                  <a:lnTo>
                    <a:pt x="279234" y="55486"/>
                  </a:lnTo>
                  <a:lnTo>
                    <a:pt x="273291" y="53200"/>
                  </a:lnTo>
                  <a:lnTo>
                    <a:pt x="264579" y="50431"/>
                  </a:lnTo>
                  <a:lnTo>
                    <a:pt x="264045" y="49199"/>
                  </a:lnTo>
                  <a:lnTo>
                    <a:pt x="264248" y="38696"/>
                  </a:lnTo>
                  <a:lnTo>
                    <a:pt x="264134" y="22606"/>
                  </a:lnTo>
                  <a:lnTo>
                    <a:pt x="262420" y="13614"/>
                  </a:lnTo>
                  <a:lnTo>
                    <a:pt x="257771" y="6515"/>
                  </a:lnTo>
                  <a:lnTo>
                    <a:pt x="250698" y="1828"/>
                  </a:lnTo>
                  <a:lnTo>
                    <a:pt x="241706" y="76"/>
                  </a:lnTo>
                  <a:lnTo>
                    <a:pt x="230962" y="0"/>
                  </a:lnTo>
                  <a:lnTo>
                    <a:pt x="198729" y="76"/>
                  </a:lnTo>
                  <a:lnTo>
                    <a:pt x="176301" y="39077"/>
                  </a:lnTo>
                  <a:lnTo>
                    <a:pt x="176441" y="49428"/>
                  </a:lnTo>
                  <a:lnTo>
                    <a:pt x="175844" y="50419"/>
                  </a:lnTo>
                  <a:lnTo>
                    <a:pt x="167589" y="53098"/>
                  </a:lnTo>
                  <a:lnTo>
                    <a:pt x="161645" y="55372"/>
                  </a:lnTo>
                  <a:lnTo>
                    <a:pt x="155816" y="57962"/>
                  </a:lnTo>
                  <a:lnTo>
                    <a:pt x="147853" y="62179"/>
                  </a:lnTo>
                  <a:lnTo>
                    <a:pt x="146494" y="61722"/>
                  </a:lnTo>
                  <a:lnTo>
                    <a:pt x="139382" y="54267"/>
                  </a:lnTo>
                  <a:lnTo>
                    <a:pt x="128295" y="43421"/>
                  </a:lnTo>
                  <a:lnTo>
                    <a:pt x="120230" y="37846"/>
                  </a:lnTo>
                  <a:lnTo>
                    <a:pt x="111620" y="35966"/>
                  </a:lnTo>
                  <a:lnTo>
                    <a:pt x="103035" y="37807"/>
                  </a:lnTo>
                  <a:lnTo>
                    <a:pt x="95021" y="43370"/>
                  </a:lnTo>
                  <a:lnTo>
                    <a:pt x="65925" y="72339"/>
                  </a:lnTo>
                  <a:lnTo>
                    <a:pt x="60388" y="80225"/>
                  </a:lnTo>
                  <a:lnTo>
                    <a:pt x="58559" y="88646"/>
                  </a:lnTo>
                  <a:lnTo>
                    <a:pt x="60439" y="97066"/>
                  </a:lnTo>
                  <a:lnTo>
                    <a:pt x="66014" y="105003"/>
                  </a:lnTo>
                  <a:lnTo>
                    <a:pt x="77381" y="116433"/>
                  </a:lnTo>
                  <a:lnTo>
                    <a:pt x="84721" y="123532"/>
                  </a:lnTo>
                  <a:lnTo>
                    <a:pt x="85051" y="124688"/>
                  </a:lnTo>
                  <a:lnTo>
                    <a:pt x="79768" y="134086"/>
                  </a:lnTo>
                  <a:lnTo>
                    <a:pt x="76504" y="141909"/>
                  </a:lnTo>
                  <a:lnTo>
                    <a:pt x="73291" y="152679"/>
                  </a:lnTo>
                  <a:lnTo>
                    <a:pt x="71945" y="153136"/>
                  </a:lnTo>
                  <a:lnTo>
                    <a:pt x="61429" y="152958"/>
                  </a:lnTo>
                  <a:lnTo>
                    <a:pt x="45275" y="153060"/>
                  </a:lnTo>
                  <a:lnTo>
                    <a:pt x="36258" y="154825"/>
                  </a:lnTo>
                  <a:lnTo>
                    <a:pt x="29159" y="159499"/>
                  </a:lnTo>
                  <a:lnTo>
                    <a:pt x="24498" y="166573"/>
                  </a:lnTo>
                  <a:lnTo>
                    <a:pt x="22771" y="175526"/>
                  </a:lnTo>
                  <a:lnTo>
                    <a:pt x="22707" y="182664"/>
                  </a:lnTo>
                  <a:lnTo>
                    <a:pt x="22758" y="196926"/>
                  </a:lnTo>
                  <a:lnTo>
                    <a:pt x="22758" y="204393"/>
                  </a:lnTo>
                  <a:lnTo>
                    <a:pt x="40474" y="240207"/>
                  </a:lnTo>
                  <a:lnTo>
                    <a:pt x="45199" y="240804"/>
                  </a:lnTo>
                  <a:lnTo>
                    <a:pt x="44424" y="234124"/>
                  </a:lnTo>
                  <a:lnTo>
                    <a:pt x="44691" y="231203"/>
                  </a:lnTo>
                  <a:lnTo>
                    <a:pt x="44678" y="227152"/>
                  </a:lnTo>
                  <a:lnTo>
                    <a:pt x="44869" y="226136"/>
                  </a:lnTo>
                  <a:lnTo>
                    <a:pt x="38658" y="224624"/>
                  </a:lnTo>
                  <a:lnTo>
                    <a:pt x="37312" y="221361"/>
                  </a:lnTo>
                  <a:lnTo>
                    <a:pt x="37388" y="170205"/>
                  </a:lnTo>
                  <a:lnTo>
                    <a:pt x="39916" y="167665"/>
                  </a:lnTo>
                  <a:lnTo>
                    <a:pt x="83223" y="167716"/>
                  </a:lnTo>
                  <a:lnTo>
                    <a:pt x="84480" y="167170"/>
                  </a:lnTo>
                  <a:lnTo>
                    <a:pt x="101854" y="124650"/>
                  </a:lnTo>
                  <a:lnTo>
                    <a:pt x="103276" y="122402"/>
                  </a:lnTo>
                  <a:lnTo>
                    <a:pt x="103085" y="121183"/>
                  </a:lnTo>
                  <a:lnTo>
                    <a:pt x="95072" y="113385"/>
                  </a:lnTo>
                  <a:lnTo>
                    <a:pt x="72009" y="90373"/>
                  </a:lnTo>
                  <a:lnTo>
                    <a:pt x="72009" y="86982"/>
                  </a:lnTo>
                  <a:lnTo>
                    <a:pt x="109905" y="49250"/>
                  </a:lnTo>
                  <a:lnTo>
                    <a:pt x="113372" y="49237"/>
                  </a:lnTo>
                  <a:lnTo>
                    <a:pt x="144106" y="79870"/>
                  </a:lnTo>
                  <a:lnTo>
                    <a:pt x="145300" y="80429"/>
                  </a:lnTo>
                  <a:lnTo>
                    <a:pt x="188048" y="62128"/>
                  </a:lnTo>
                  <a:lnTo>
                    <a:pt x="190639" y="61506"/>
                  </a:lnTo>
                  <a:lnTo>
                    <a:pt x="191058" y="60413"/>
                  </a:lnTo>
                  <a:lnTo>
                    <a:pt x="191008" y="17183"/>
                  </a:lnTo>
                  <a:lnTo>
                    <a:pt x="193535" y="14655"/>
                  </a:lnTo>
                  <a:lnTo>
                    <a:pt x="246976" y="14655"/>
                  </a:lnTo>
                  <a:lnTo>
                    <a:pt x="249491" y="17195"/>
                  </a:lnTo>
                  <a:lnTo>
                    <a:pt x="249453" y="60452"/>
                  </a:lnTo>
                  <a:lnTo>
                    <a:pt x="249885" y="61544"/>
                  </a:lnTo>
                  <a:lnTo>
                    <a:pt x="293039" y="79070"/>
                  </a:lnTo>
                  <a:lnTo>
                    <a:pt x="295122" y="80378"/>
                  </a:lnTo>
                  <a:lnTo>
                    <a:pt x="296354" y="80035"/>
                  </a:lnTo>
                  <a:lnTo>
                    <a:pt x="304038" y="72250"/>
                  </a:lnTo>
                  <a:lnTo>
                    <a:pt x="327113" y="49352"/>
                  </a:lnTo>
                  <a:lnTo>
                    <a:pt x="330733" y="49314"/>
                  </a:lnTo>
                  <a:lnTo>
                    <a:pt x="368477" y="86982"/>
                  </a:lnTo>
                  <a:lnTo>
                    <a:pt x="368477" y="90373"/>
                  </a:lnTo>
                  <a:lnTo>
                    <a:pt x="337451" y="121234"/>
                  </a:lnTo>
                  <a:lnTo>
                    <a:pt x="337337" y="122428"/>
                  </a:lnTo>
                  <a:lnTo>
                    <a:pt x="355384" y="164261"/>
                  </a:lnTo>
                  <a:lnTo>
                    <a:pt x="356069" y="167195"/>
                  </a:lnTo>
                  <a:lnTo>
                    <a:pt x="357365" y="167716"/>
                  </a:lnTo>
                  <a:lnTo>
                    <a:pt x="368592" y="167614"/>
                  </a:lnTo>
                  <a:lnTo>
                    <a:pt x="400126" y="167678"/>
                  </a:lnTo>
                  <a:lnTo>
                    <a:pt x="403085" y="170332"/>
                  </a:lnTo>
                  <a:lnTo>
                    <a:pt x="403136" y="221018"/>
                  </a:lnTo>
                  <a:lnTo>
                    <a:pt x="402234" y="224015"/>
                  </a:lnTo>
                  <a:lnTo>
                    <a:pt x="395541" y="225806"/>
                  </a:lnTo>
                  <a:lnTo>
                    <a:pt x="396049" y="235102"/>
                  </a:lnTo>
                  <a:lnTo>
                    <a:pt x="395287" y="240436"/>
                  </a:lnTo>
                  <a:lnTo>
                    <a:pt x="396951" y="240728"/>
                  </a:lnTo>
                  <a:lnTo>
                    <a:pt x="399669" y="240271"/>
                  </a:lnTo>
                  <a:lnTo>
                    <a:pt x="406793" y="237680"/>
                  </a:lnTo>
                  <a:lnTo>
                    <a:pt x="412508" y="232879"/>
                  </a:lnTo>
                  <a:lnTo>
                    <a:pt x="416306" y="226390"/>
                  </a:lnTo>
                  <a:lnTo>
                    <a:pt x="417728" y="218719"/>
                  </a:lnTo>
                  <a:lnTo>
                    <a:pt x="417791" y="208013"/>
                  </a:lnTo>
                  <a:close/>
                </a:path>
                <a:path w="441325" h="441959">
                  <a:moveTo>
                    <a:pt x="440715" y="376656"/>
                  </a:moveTo>
                  <a:lnTo>
                    <a:pt x="440575" y="370573"/>
                  </a:lnTo>
                  <a:lnTo>
                    <a:pt x="440486" y="366153"/>
                  </a:lnTo>
                  <a:lnTo>
                    <a:pt x="440093" y="355663"/>
                  </a:lnTo>
                  <a:lnTo>
                    <a:pt x="422503" y="313905"/>
                  </a:lnTo>
                  <a:lnTo>
                    <a:pt x="382676" y="293852"/>
                  </a:lnTo>
                  <a:lnTo>
                    <a:pt x="383197" y="293852"/>
                  </a:lnTo>
                  <a:lnTo>
                    <a:pt x="361594" y="292608"/>
                  </a:lnTo>
                  <a:lnTo>
                    <a:pt x="341160" y="292608"/>
                  </a:lnTo>
                  <a:lnTo>
                    <a:pt x="326910" y="292900"/>
                  </a:lnTo>
                  <a:lnTo>
                    <a:pt x="304761" y="293789"/>
                  </a:lnTo>
                  <a:lnTo>
                    <a:pt x="303364" y="291820"/>
                  </a:lnTo>
                  <a:lnTo>
                    <a:pt x="263550" y="265036"/>
                  </a:lnTo>
                  <a:lnTo>
                    <a:pt x="246697" y="263372"/>
                  </a:lnTo>
                  <a:lnTo>
                    <a:pt x="193509" y="263372"/>
                  </a:lnTo>
                  <a:lnTo>
                    <a:pt x="148336" y="279158"/>
                  </a:lnTo>
                  <a:lnTo>
                    <a:pt x="135801" y="293446"/>
                  </a:lnTo>
                  <a:lnTo>
                    <a:pt x="134772" y="293827"/>
                  </a:lnTo>
                  <a:lnTo>
                    <a:pt x="116154" y="292900"/>
                  </a:lnTo>
                  <a:lnTo>
                    <a:pt x="117970" y="292900"/>
                  </a:lnTo>
                  <a:lnTo>
                    <a:pt x="97993" y="292608"/>
                  </a:lnTo>
                  <a:lnTo>
                    <a:pt x="69964" y="292900"/>
                  </a:lnTo>
                  <a:lnTo>
                    <a:pt x="76123" y="292900"/>
                  </a:lnTo>
                  <a:lnTo>
                    <a:pt x="53378" y="293446"/>
                  </a:lnTo>
                  <a:lnTo>
                    <a:pt x="62052" y="293446"/>
                  </a:lnTo>
                  <a:lnTo>
                    <a:pt x="40589" y="298030"/>
                  </a:lnTo>
                  <a:lnTo>
                    <a:pt x="23050" y="309257"/>
                  </a:lnTo>
                  <a:lnTo>
                    <a:pt x="21590" y="310273"/>
                  </a:lnTo>
                  <a:lnTo>
                    <a:pt x="7937" y="328041"/>
                  </a:lnTo>
                  <a:lnTo>
                    <a:pt x="812" y="350240"/>
                  </a:lnTo>
                  <a:lnTo>
                    <a:pt x="0" y="359206"/>
                  </a:lnTo>
                  <a:lnTo>
                    <a:pt x="88" y="387604"/>
                  </a:lnTo>
                  <a:lnTo>
                    <a:pt x="14884" y="425462"/>
                  </a:lnTo>
                  <a:lnTo>
                    <a:pt x="53035" y="440817"/>
                  </a:lnTo>
                  <a:lnTo>
                    <a:pt x="124599" y="440817"/>
                  </a:lnTo>
                  <a:lnTo>
                    <a:pt x="124891" y="429971"/>
                  </a:lnTo>
                  <a:lnTo>
                    <a:pt x="124980" y="426377"/>
                  </a:lnTo>
                  <a:lnTo>
                    <a:pt x="124396" y="426161"/>
                  </a:lnTo>
                  <a:lnTo>
                    <a:pt x="132410" y="426161"/>
                  </a:lnTo>
                  <a:lnTo>
                    <a:pt x="133032" y="427253"/>
                  </a:lnTo>
                  <a:lnTo>
                    <a:pt x="142036" y="435165"/>
                  </a:lnTo>
                  <a:lnTo>
                    <a:pt x="153377" y="439801"/>
                  </a:lnTo>
                  <a:lnTo>
                    <a:pt x="161544" y="441629"/>
                  </a:lnTo>
                  <a:lnTo>
                    <a:pt x="169849" y="440194"/>
                  </a:lnTo>
                  <a:lnTo>
                    <a:pt x="182295" y="441147"/>
                  </a:lnTo>
                  <a:lnTo>
                    <a:pt x="183680" y="440194"/>
                  </a:lnTo>
                  <a:lnTo>
                    <a:pt x="183591" y="435165"/>
                  </a:lnTo>
                  <a:lnTo>
                    <a:pt x="183489" y="322541"/>
                  </a:lnTo>
                  <a:lnTo>
                    <a:pt x="169278" y="322541"/>
                  </a:lnTo>
                  <a:lnTo>
                    <a:pt x="168706" y="323202"/>
                  </a:lnTo>
                  <a:lnTo>
                    <a:pt x="168744" y="423392"/>
                  </a:lnTo>
                  <a:lnTo>
                    <a:pt x="170065" y="425462"/>
                  </a:lnTo>
                  <a:lnTo>
                    <a:pt x="169837" y="425462"/>
                  </a:lnTo>
                  <a:lnTo>
                    <a:pt x="167132" y="425983"/>
                  </a:lnTo>
                  <a:lnTo>
                    <a:pt x="157568" y="425716"/>
                  </a:lnTo>
                  <a:lnTo>
                    <a:pt x="132207" y="425843"/>
                  </a:lnTo>
                  <a:lnTo>
                    <a:pt x="132130" y="425691"/>
                  </a:lnTo>
                  <a:lnTo>
                    <a:pt x="123088" y="425691"/>
                  </a:lnTo>
                  <a:lnTo>
                    <a:pt x="123583" y="425881"/>
                  </a:lnTo>
                  <a:lnTo>
                    <a:pt x="61214" y="426161"/>
                  </a:lnTo>
                  <a:lnTo>
                    <a:pt x="59766" y="426161"/>
                  </a:lnTo>
                  <a:lnTo>
                    <a:pt x="58648" y="425462"/>
                  </a:lnTo>
                  <a:lnTo>
                    <a:pt x="58724" y="344792"/>
                  </a:lnTo>
                  <a:lnTo>
                    <a:pt x="49872" y="344614"/>
                  </a:lnTo>
                  <a:lnTo>
                    <a:pt x="44500" y="344614"/>
                  </a:lnTo>
                  <a:lnTo>
                    <a:pt x="43954" y="345617"/>
                  </a:lnTo>
                  <a:lnTo>
                    <a:pt x="44030" y="424776"/>
                  </a:lnTo>
                  <a:lnTo>
                    <a:pt x="43586" y="425462"/>
                  </a:lnTo>
                  <a:lnTo>
                    <a:pt x="15659" y="396532"/>
                  </a:lnTo>
                  <a:lnTo>
                    <a:pt x="14376" y="376656"/>
                  </a:lnTo>
                  <a:lnTo>
                    <a:pt x="14541" y="370573"/>
                  </a:lnTo>
                  <a:lnTo>
                    <a:pt x="14643" y="366153"/>
                  </a:lnTo>
                  <a:lnTo>
                    <a:pt x="25781" y="327418"/>
                  </a:lnTo>
                  <a:lnTo>
                    <a:pt x="59918" y="308241"/>
                  </a:lnTo>
                  <a:lnTo>
                    <a:pt x="58585" y="308241"/>
                  </a:lnTo>
                  <a:lnTo>
                    <a:pt x="67246" y="307708"/>
                  </a:lnTo>
                  <a:lnTo>
                    <a:pt x="128016" y="307708"/>
                  </a:lnTo>
                  <a:lnTo>
                    <a:pt x="128676" y="308508"/>
                  </a:lnTo>
                  <a:lnTo>
                    <a:pt x="125679" y="317030"/>
                  </a:lnTo>
                  <a:lnTo>
                    <a:pt x="124929" y="322072"/>
                  </a:lnTo>
                  <a:lnTo>
                    <a:pt x="124841" y="404761"/>
                  </a:lnTo>
                  <a:lnTo>
                    <a:pt x="127050" y="416852"/>
                  </a:lnTo>
                  <a:lnTo>
                    <a:pt x="132130" y="425691"/>
                  </a:lnTo>
                  <a:lnTo>
                    <a:pt x="156718" y="425691"/>
                  </a:lnTo>
                  <a:lnTo>
                    <a:pt x="147904" y="421246"/>
                  </a:lnTo>
                  <a:lnTo>
                    <a:pt x="141795" y="413499"/>
                  </a:lnTo>
                  <a:lnTo>
                    <a:pt x="139484" y="403288"/>
                  </a:lnTo>
                  <a:lnTo>
                    <a:pt x="139471" y="331724"/>
                  </a:lnTo>
                  <a:lnTo>
                    <a:pt x="143459" y="310273"/>
                  </a:lnTo>
                  <a:lnTo>
                    <a:pt x="171310" y="282194"/>
                  </a:lnTo>
                  <a:lnTo>
                    <a:pt x="192659" y="278155"/>
                  </a:lnTo>
                  <a:lnTo>
                    <a:pt x="247688" y="278155"/>
                  </a:lnTo>
                  <a:lnTo>
                    <a:pt x="285191" y="292900"/>
                  </a:lnTo>
                  <a:lnTo>
                    <a:pt x="300888" y="331724"/>
                  </a:lnTo>
                  <a:lnTo>
                    <a:pt x="300990" y="396532"/>
                  </a:lnTo>
                  <a:lnTo>
                    <a:pt x="301053" y="401002"/>
                  </a:lnTo>
                  <a:lnTo>
                    <a:pt x="299516" y="410832"/>
                  </a:lnTo>
                  <a:lnTo>
                    <a:pt x="294601" y="419036"/>
                  </a:lnTo>
                  <a:lnTo>
                    <a:pt x="286461" y="424624"/>
                  </a:lnTo>
                  <a:lnTo>
                    <a:pt x="285813" y="424624"/>
                  </a:lnTo>
                  <a:lnTo>
                    <a:pt x="275932" y="426072"/>
                  </a:lnTo>
                  <a:lnTo>
                    <a:pt x="269938" y="425691"/>
                  </a:lnTo>
                  <a:lnTo>
                    <a:pt x="272199" y="425691"/>
                  </a:lnTo>
                  <a:lnTo>
                    <a:pt x="271424" y="425259"/>
                  </a:lnTo>
                  <a:lnTo>
                    <a:pt x="271551" y="322072"/>
                  </a:lnTo>
                  <a:lnTo>
                    <a:pt x="255219" y="322541"/>
                  </a:lnTo>
                  <a:lnTo>
                    <a:pt x="257225" y="322541"/>
                  </a:lnTo>
                  <a:lnTo>
                    <a:pt x="256895" y="323202"/>
                  </a:lnTo>
                  <a:lnTo>
                    <a:pt x="256794" y="440486"/>
                  </a:lnTo>
                  <a:lnTo>
                    <a:pt x="257797" y="440817"/>
                  </a:lnTo>
                  <a:lnTo>
                    <a:pt x="276428" y="440817"/>
                  </a:lnTo>
                  <a:lnTo>
                    <a:pt x="292709" y="437883"/>
                  </a:lnTo>
                  <a:lnTo>
                    <a:pt x="304876" y="429971"/>
                  </a:lnTo>
                  <a:lnTo>
                    <a:pt x="307327" y="426161"/>
                  </a:lnTo>
                  <a:lnTo>
                    <a:pt x="312750" y="417741"/>
                  </a:lnTo>
                  <a:lnTo>
                    <a:pt x="315556" y="401942"/>
                  </a:lnTo>
                  <a:lnTo>
                    <a:pt x="315595" y="324777"/>
                  </a:lnTo>
                  <a:lnTo>
                    <a:pt x="314883" y="317906"/>
                  </a:lnTo>
                  <a:lnTo>
                    <a:pt x="311785" y="308508"/>
                  </a:lnTo>
                  <a:lnTo>
                    <a:pt x="311696" y="308241"/>
                  </a:lnTo>
                  <a:lnTo>
                    <a:pt x="312483" y="307708"/>
                  </a:lnTo>
                  <a:lnTo>
                    <a:pt x="366356" y="307708"/>
                  </a:lnTo>
                  <a:lnTo>
                    <a:pt x="376364" y="307886"/>
                  </a:lnTo>
                  <a:lnTo>
                    <a:pt x="419150" y="334416"/>
                  </a:lnTo>
                  <a:lnTo>
                    <a:pt x="425831" y="366153"/>
                  </a:lnTo>
                  <a:lnTo>
                    <a:pt x="425907" y="370573"/>
                  </a:lnTo>
                  <a:lnTo>
                    <a:pt x="425780" y="376656"/>
                  </a:lnTo>
                  <a:lnTo>
                    <a:pt x="425754" y="377926"/>
                  </a:lnTo>
                  <a:lnTo>
                    <a:pt x="425640" y="383692"/>
                  </a:lnTo>
                  <a:lnTo>
                    <a:pt x="425538" y="389737"/>
                  </a:lnTo>
                  <a:lnTo>
                    <a:pt x="424243" y="397611"/>
                  </a:lnTo>
                  <a:lnTo>
                    <a:pt x="397357" y="425259"/>
                  </a:lnTo>
                  <a:lnTo>
                    <a:pt x="396125" y="425259"/>
                  </a:lnTo>
                  <a:lnTo>
                    <a:pt x="396252" y="359206"/>
                  </a:lnTo>
                  <a:lnTo>
                    <a:pt x="396265" y="344792"/>
                  </a:lnTo>
                  <a:lnTo>
                    <a:pt x="396976" y="344792"/>
                  </a:lnTo>
                  <a:lnTo>
                    <a:pt x="388124" y="344614"/>
                  </a:lnTo>
                  <a:lnTo>
                    <a:pt x="382028" y="344614"/>
                  </a:lnTo>
                  <a:lnTo>
                    <a:pt x="381495" y="345617"/>
                  </a:lnTo>
                  <a:lnTo>
                    <a:pt x="381584" y="383692"/>
                  </a:lnTo>
                  <a:lnTo>
                    <a:pt x="381711" y="424776"/>
                  </a:lnTo>
                  <a:lnTo>
                    <a:pt x="381152" y="426161"/>
                  </a:lnTo>
                  <a:lnTo>
                    <a:pt x="315480" y="426161"/>
                  </a:lnTo>
                  <a:lnTo>
                    <a:pt x="315569" y="440194"/>
                  </a:lnTo>
                  <a:lnTo>
                    <a:pt x="316128" y="440791"/>
                  </a:lnTo>
                  <a:lnTo>
                    <a:pt x="391375" y="440486"/>
                  </a:lnTo>
                  <a:lnTo>
                    <a:pt x="407898" y="437210"/>
                  </a:lnTo>
                  <a:lnTo>
                    <a:pt x="422732" y="428078"/>
                  </a:lnTo>
                  <a:lnTo>
                    <a:pt x="425005" y="425259"/>
                  </a:lnTo>
                  <a:lnTo>
                    <a:pt x="433692" y="414489"/>
                  </a:lnTo>
                  <a:lnTo>
                    <a:pt x="439420" y="397611"/>
                  </a:lnTo>
                  <a:lnTo>
                    <a:pt x="440410" y="387604"/>
                  </a:lnTo>
                  <a:lnTo>
                    <a:pt x="440512" y="384962"/>
                  </a:lnTo>
                  <a:lnTo>
                    <a:pt x="440626" y="380161"/>
                  </a:lnTo>
                  <a:lnTo>
                    <a:pt x="440715" y="376656"/>
                  </a:lnTo>
                  <a:close/>
                </a:path>
              </a:pathLst>
            </a:custGeom>
            <a:solidFill>
              <a:srgbClr val="9C6344"/>
            </a:solidFill>
          </p:spPr>
          <p:txBody>
            <a:bodyPr wrap="square" lIns="0" tIns="0" rIns="0" bIns="0" rtlCol="0"/>
            <a:lstStyle/>
            <a:p>
              <a:endParaRPr/>
            </a:p>
          </p:txBody>
        </p:sp>
        <p:pic>
          <p:nvPicPr>
            <p:cNvPr id="443" name="object 215">
              <a:extLst>
                <a:ext uri="{FF2B5EF4-FFF2-40B4-BE49-F238E27FC236}">
                  <a16:creationId xmlns:a16="http://schemas.microsoft.com/office/drawing/2014/main" id="{6748B433-7ECC-B40A-8C25-E3BE0582C66B}"/>
                </a:ext>
              </a:extLst>
            </p:cNvPr>
            <p:cNvPicPr/>
            <p:nvPr/>
          </p:nvPicPr>
          <p:blipFill>
            <a:blip r:embed="rId6" cstate="print"/>
            <a:stretch>
              <a:fillRect/>
            </a:stretch>
          </p:blipFill>
          <p:spPr>
            <a:xfrm>
              <a:off x="2124414" y="9848776"/>
              <a:ext cx="337752" cy="188958"/>
            </a:xfrm>
            <a:prstGeom prst="rect">
              <a:avLst/>
            </a:prstGeom>
          </p:spPr>
        </p:pic>
      </p:grpSp>
      <p:grpSp>
        <p:nvGrpSpPr>
          <p:cNvPr id="452" name="Group 451">
            <a:extLst>
              <a:ext uri="{FF2B5EF4-FFF2-40B4-BE49-F238E27FC236}">
                <a16:creationId xmlns:a16="http://schemas.microsoft.com/office/drawing/2014/main" id="{020C7192-C3EF-C5FB-9B30-883995ADC542}"/>
              </a:ext>
            </a:extLst>
          </p:cNvPr>
          <p:cNvGrpSpPr/>
          <p:nvPr/>
        </p:nvGrpSpPr>
        <p:grpSpPr>
          <a:xfrm>
            <a:off x="99603" y="25623508"/>
            <a:ext cx="2781131" cy="1616997"/>
            <a:chOff x="27066504" y="9277770"/>
            <a:chExt cx="2781131" cy="1616997"/>
          </a:xfrm>
        </p:grpSpPr>
        <p:sp>
          <p:nvSpPr>
            <p:cNvPr id="454" name="object 7">
              <a:extLst>
                <a:ext uri="{FF2B5EF4-FFF2-40B4-BE49-F238E27FC236}">
                  <a16:creationId xmlns:a16="http://schemas.microsoft.com/office/drawing/2014/main" id="{3CFDABA2-2881-22FB-D9F2-DF7C477514FC}"/>
                </a:ext>
              </a:extLst>
            </p:cNvPr>
            <p:cNvSpPr/>
            <p:nvPr/>
          </p:nvSpPr>
          <p:spPr>
            <a:xfrm>
              <a:off x="2977324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5" name="object 8">
              <a:extLst>
                <a:ext uri="{FF2B5EF4-FFF2-40B4-BE49-F238E27FC236}">
                  <a16:creationId xmlns:a16="http://schemas.microsoft.com/office/drawing/2014/main" id="{FC037F2F-3713-5FF2-E2C4-BA503F522A24}"/>
                </a:ext>
              </a:extLst>
            </p:cNvPr>
            <p:cNvSpPr/>
            <p:nvPr/>
          </p:nvSpPr>
          <p:spPr>
            <a:xfrm>
              <a:off x="2977324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6" name="object 9">
              <a:extLst>
                <a:ext uri="{FF2B5EF4-FFF2-40B4-BE49-F238E27FC236}">
                  <a16:creationId xmlns:a16="http://schemas.microsoft.com/office/drawing/2014/main" id="{9BC037CB-349F-89EE-B92F-537F63E831BC}"/>
                </a:ext>
              </a:extLst>
            </p:cNvPr>
            <p:cNvSpPr/>
            <p:nvPr/>
          </p:nvSpPr>
          <p:spPr>
            <a:xfrm>
              <a:off x="2977324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7" name="object 10">
              <a:extLst>
                <a:ext uri="{FF2B5EF4-FFF2-40B4-BE49-F238E27FC236}">
                  <a16:creationId xmlns:a16="http://schemas.microsoft.com/office/drawing/2014/main" id="{CBA5C227-85D4-C295-09C1-554E76D31378}"/>
                </a:ext>
              </a:extLst>
            </p:cNvPr>
            <p:cNvSpPr/>
            <p:nvPr/>
          </p:nvSpPr>
          <p:spPr>
            <a:xfrm>
              <a:off x="2977324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8" name="object 11">
              <a:extLst>
                <a:ext uri="{FF2B5EF4-FFF2-40B4-BE49-F238E27FC236}">
                  <a16:creationId xmlns:a16="http://schemas.microsoft.com/office/drawing/2014/main" id="{456890D2-04A8-CA52-D491-3788F4D18904}"/>
                </a:ext>
              </a:extLst>
            </p:cNvPr>
            <p:cNvSpPr/>
            <p:nvPr/>
          </p:nvSpPr>
          <p:spPr>
            <a:xfrm>
              <a:off x="2977324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59" name="object 12">
              <a:extLst>
                <a:ext uri="{FF2B5EF4-FFF2-40B4-BE49-F238E27FC236}">
                  <a16:creationId xmlns:a16="http://schemas.microsoft.com/office/drawing/2014/main" id="{A0A74886-A823-31CA-7B89-9AA298CE7251}"/>
                </a:ext>
              </a:extLst>
            </p:cNvPr>
            <p:cNvSpPr/>
            <p:nvPr/>
          </p:nvSpPr>
          <p:spPr>
            <a:xfrm>
              <a:off x="2977324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0" name="object 13">
              <a:extLst>
                <a:ext uri="{FF2B5EF4-FFF2-40B4-BE49-F238E27FC236}">
                  <a16:creationId xmlns:a16="http://schemas.microsoft.com/office/drawing/2014/main" id="{BD1E9EE3-6A21-BE84-3921-F81FB7BE801E}"/>
                </a:ext>
              </a:extLst>
            </p:cNvPr>
            <p:cNvSpPr/>
            <p:nvPr/>
          </p:nvSpPr>
          <p:spPr>
            <a:xfrm>
              <a:off x="2977324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1" name="object 14">
              <a:extLst>
                <a:ext uri="{FF2B5EF4-FFF2-40B4-BE49-F238E27FC236}">
                  <a16:creationId xmlns:a16="http://schemas.microsoft.com/office/drawing/2014/main" id="{F82C0147-0C79-C98E-1ABF-2AB5424D5756}"/>
                </a:ext>
              </a:extLst>
            </p:cNvPr>
            <p:cNvSpPr/>
            <p:nvPr/>
          </p:nvSpPr>
          <p:spPr>
            <a:xfrm>
              <a:off x="2977324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2" name="object 20">
              <a:extLst>
                <a:ext uri="{FF2B5EF4-FFF2-40B4-BE49-F238E27FC236}">
                  <a16:creationId xmlns:a16="http://schemas.microsoft.com/office/drawing/2014/main" id="{02AAE0D2-FA99-D5F5-93FC-097747AB8D64}"/>
                </a:ext>
              </a:extLst>
            </p:cNvPr>
            <p:cNvSpPr/>
            <p:nvPr/>
          </p:nvSpPr>
          <p:spPr>
            <a:xfrm>
              <a:off x="2954308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3" name="object 21">
              <a:extLst>
                <a:ext uri="{FF2B5EF4-FFF2-40B4-BE49-F238E27FC236}">
                  <a16:creationId xmlns:a16="http://schemas.microsoft.com/office/drawing/2014/main" id="{3A73145F-8A6F-8E22-FF4A-1DF8DA4C0DAE}"/>
                </a:ext>
              </a:extLst>
            </p:cNvPr>
            <p:cNvSpPr/>
            <p:nvPr/>
          </p:nvSpPr>
          <p:spPr>
            <a:xfrm>
              <a:off x="2954308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4" name="object 22">
              <a:extLst>
                <a:ext uri="{FF2B5EF4-FFF2-40B4-BE49-F238E27FC236}">
                  <a16:creationId xmlns:a16="http://schemas.microsoft.com/office/drawing/2014/main" id="{B5A901C8-F39F-71C3-9C30-81760A5FFBFE}"/>
                </a:ext>
              </a:extLst>
            </p:cNvPr>
            <p:cNvSpPr/>
            <p:nvPr/>
          </p:nvSpPr>
          <p:spPr>
            <a:xfrm>
              <a:off x="2954308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5" name="object 23">
              <a:extLst>
                <a:ext uri="{FF2B5EF4-FFF2-40B4-BE49-F238E27FC236}">
                  <a16:creationId xmlns:a16="http://schemas.microsoft.com/office/drawing/2014/main" id="{C5B76DFE-BC04-CA60-1AF6-D22866AE207A}"/>
                </a:ext>
              </a:extLst>
            </p:cNvPr>
            <p:cNvSpPr/>
            <p:nvPr/>
          </p:nvSpPr>
          <p:spPr>
            <a:xfrm>
              <a:off x="2954308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6" name="object 24">
              <a:extLst>
                <a:ext uri="{FF2B5EF4-FFF2-40B4-BE49-F238E27FC236}">
                  <a16:creationId xmlns:a16="http://schemas.microsoft.com/office/drawing/2014/main" id="{0795B6C4-3888-DA5E-AD75-93F10DBA14AB}"/>
                </a:ext>
              </a:extLst>
            </p:cNvPr>
            <p:cNvSpPr/>
            <p:nvPr/>
          </p:nvSpPr>
          <p:spPr>
            <a:xfrm>
              <a:off x="2954308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7" name="object 25">
              <a:extLst>
                <a:ext uri="{FF2B5EF4-FFF2-40B4-BE49-F238E27FC236}">
                  <a16:creationId xmlns:a16="http://schemas.microsoft.com/office/drawing/2014/main" id="{AFB6C6A3-9D64-0DF3-659D-5A92718280F5}"/>
                </a:ext>
              </a:extLst>
            </p:cNvPr>
            <p:cNvSpPr/>
            <p:nvPr/>
          </p:nvSpPr>
          <p:spPr>
            <a:xfrm>
              <a:off x="2954308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8" name="object 26">
              <a:extLst>
                <a:ext uri="{FF2B5EF4-FFF2-40B4-BE49-F238E27FC236}">
                  <a16:creationId xmlns:a16="http://schemas.microsoft.com/office/drawing/2014/main" id="{AB2B55E1-5902-AAED-BF91-BA5986061034}"/>
                </a:ext>
              </a:extLst>
            </p:cNvPr>
            <p:cNvSpPr/>
            <p:nvPr/>
          </p:nvSpPr>
          <p:spPr>
            <a:xfrm>
              <a:off x="2954308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69" name="object 27">
              <a:extLst>
                <a:ext uri="{FF2B5EF4-FFF2-40B4-BE49-F238E27FC236}">
                  <a16:creationId xmlns:a16="http://schemas.microsoft.com/office/drawing/2014/main" id="{3EADBA7A-1245-06E0-53A3-E9BB324408DB}"/>
                </a:ext>
              </a:extLst>
            </p:cNvPr>
            <p:cNvSpPr/>
            <p:nvPr/>
          </p:nvSpPr>
          <p:spPr>
            <a:xfrm>
              <a:off x="2954308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0" name="object 33">
              <a:extLst>
                <a:ext uri="{FF2B5EF4-FFF2-40B4-BE49-F238E27FC236}">
                  <a16:creationId xmlns:a16="http://schemas.microsoft.com/office/drawing/2014/main" id="{855C0E01-A69D-B7F4-5D25-C45172C368B1}"/>
                </a:ext>
              </a:extLst>
            </p:cNvPr>
            <p:cNvSpPr/>
            <p:nvPr/>
          </p:nvSpPr>
          <p:spPr>
            <a:xfrm>
              <a:off x="29312810"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1" name="object 34">
              <a:extLst>
                <a:ext uri="{FF2B5EF4-FFF2-40B4-BE49-F238E27FC236}">
                  <a16:creationId xmlns:a16="http://schemas.microsoft.com/office/drawing/2014/main" id="{1BB1C541-211D-CFDC-399D-E9F057858D1B}"/>
                </a:ext>
              </a:extLst>
            </p:cNvPr>
            <p:cNvSpPr/>
            <p:nvPr/>
          </p:nvSpPr>
          <p:spPr>
            <a:xfrm>
              <a:off x="29312810"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2" name="object 35">
              <a:extLst>
                <a:ext uri="{FF2B5EF4-FFF2-40B4-BE49-F238E27FC236}">
                  <a16:creationId xmlns:a16="http://schemas.microsoft.com/office/drawing/2014/main" id="{3F398289-E655-8ED4-160A-58AF11B6C95E}"/>
                </a:ext>
              </a:extLst>
            </p:cNvPr>
            <p:cNvSpPr/>
            <p:nvPr/>
          </p:nvSpPr>
          <p:spPr>
            <a:xfrm>
              <a:off x="29312810"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3" name="object 36">
              <a:extLst>
                <a:ext uri="{FF2B5EF4-FFF2-40B4-BE49-F238E27FC236}">
                  <a16:creationId xmlns:a16="http://schemas.microsoft.com/office/drawing/2014/main" id="{CFB9A548-E6F7-EB9B-8F4C-BEFDE788BEA6}"/>
                </a:ext>
              </a:extLst>
            </p:cNvPr>
            <p:cNvSpPr/>
            <p:nvPr/>
          </p:nvSpPr>
          <p:spPr>
            <a:xfrm>
              <a:off x="29312810"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4" name="object 37">
              <a:extLst>
                <a:ext uri="{FF2B5EF4-FFF2-40B4-BE49-F238E27FC236}">
                  <a16:creationId xmlns:a16="http://schemas.microsoft.com/office/drawing/2014/main" id="{3E5DC978-A7F5-38C9-446A-C2D6204F77C3}"/>
                </a:ext>
              </a:extLst>
            </p:cNvPr>
            <p:cNvSpPr/>
            <p:nvPr/>
          </p:nvSpPr>
          <p:spPr>
            <a:xfrm>
              <a:off x="29312810"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5" name="object 38">
              <a:extLst>
                <a:ext uri="{FF2B5EF4-FFF2-40B4-BE49-F238E27FC236}">
                  <a16:creationId xmlns:a16="http://schemas.microsoft.com/office/drawing/2014/main" id="{25CD118A-5172-9B0A-0AE5-CFFA28934A5F}"/>
                </a:ext>
              </a:extLst>
            </p:cNvPr>
            <p:cNvSpPr/>
            <p:nvPr/>
          </p:nvSpPr>
          <p:spPr>
            <a:xfrm>
              <a:off x="29312810"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6" name="object 39">
              <a:extLst>
                <a:ext uri="{FF2B5EF4-FFF2-40B4-BE49-F238E27FC236}">
                  <a16:creationId xmlns:a16="http://schemas.microsoft.com/office/drawing/2014/main" id="{24233F68-228A-395A-4925-B7A4F6113A65}"/>
                </a:ext>
              </a:extLst>
            </p:cNvPr>
            <p:cNvSpPr/>
            <p:nvPr/>
          </p:nvSpPr>
          <p:spPr>
            <a:xfrm>
              <a:off x="29312810"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7" name="object 40">
              <a:extLst>
                <a:ext uri="{FF2B5EF4-FFF2-40B4-BE49-F238E27FC236}">
                  <a16:creationId xmlns:a16="http://schemas.microsoft.com/office/drawing/2014/main" id="{6E98E197-9E99-63B0-FF86-E618F7110349}"/>
                </a:ext>
              </a:extLst>
            </p:cNvPr>
            <p:cNvSpPr/>
            <p:nvPr/>
          </p:nvSpPr>
          <p:spPr>
            <a:xfrm>
              <a:off x="29312810"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8" name="object 46">
              <a:extLst>
                <a:ext uri="{FF2B5EF4-FFF2-40B4-BE49-F238E27FC236}">
                  <a16:creationId xmlns:a16="http://schemas.microsoft.com/office/drawing/2014/main" id="{9E71F860-A5DF-C904-5BCA-8748CD6C1E5C}"/>
                </a:ext>
              </a:extLst>
            </p:cNvPr>
            <p:cNvSpPr/>
            <p:nvPr/>
          </p:nvSpPr>
          <p:spPr>
            <a:xfrm>
              <a:off x="29082487" y="9277770"/>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79" name="object 47">
              <a:extLst>
                <a:ext uri="{FF2B5EF4-FFF2-40B4-BE49-F238E27FC236}">
                  <a16:creationId xmlns:a16="http://schemas.microsoft.com/office/drawing/2014/main" id="{EE16F6C9-0F0C-3769-C038-8888FDB4DAB2}"/>
                </a:ext>
              </a:extLst>
            </p:cNvPr>
            <p:cNvSpPr/>
            <p:nvPr/>
          </p:nvSpPr>
          <p:spPr>
            <a:xfrm>
              <a:off x="29082487" y="949873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0" name="object 48">
              <a:extLst>
                <a:ext uri="{FF2B5EF4-FFF2-40B4-BE49-F238E27FC236}">
                  <a16:creationId xmlns:a16="http://schemas.microsoft.com/office/drawing/2014/main" id="{CFC39912-DB24-B7FA-E18F-441EF3477C48}"/>
                </a:ext>
              </a:extLst>
            </p:cNvPr>
            <p:cNvSpPr/>
            <p:nvPr/>
          </p:nvSpPr>
          <p:spPr>
            <a:xfrm>
              <a:off x="29082487" y="9719585"/>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1" name="object 49">
              <a:extLst>
                <a:ext uri="{FF2B5EF4-FFF2-40B4-BE49-F238E27FC236}">
                  <a16:creationId xmlns:a16="http://schemas.microsoft.com/office/drawing/2014/main" id="{267D6127-8F32-CE1D-2E4D-485D2BC8A8EF}"/>
                </a:ext>
              </a:extLst>
            </p:cNvPr>
            <p:cNvSpPr/>
            <p:nvPr/>
          </p:nvSpPr>
          <p:spPr>
            <a:xfrm>
              <a:off x="29082487" y="994031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2" name="object 50">
              <a:extLst>
                <a:ext uri="{FF2B5EF4-FFF2-40B4-BE49-F238E27FC236}">
                  <a16:creationId xmlns:a16="http://schemas.microsoft.com/office/drawing/2014/main" id="{F3F4CFEC-2837-8C9C-BD68-5EE8DEF75556}"/>
                </a:ext>
              </a:extLst>
            </p:cNvPr>
            <p:cNvSpPr/>
            <p:nvPr/>
          </p:nvSpPr>
          <p:spPr>
            <a:xfrm>
              <a:off x="29082487" y="10161299"/>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3" name="object 51">
              <a:extLst>
                <a:ext uri="{FF2B5EF4-FFF2-40B4-BE49-F238E27FC236}">
                  <a16:creationId xmlns:a16="http://schemas.microsoft.com/office/drawing/2014/main" id="{BCFDDF80-5FDD-2ACE-20AE-58EA0F71C5DA}"/>
                </a:ext>
              </a:extLst>
            </p:cNvPr>
            <p:cNvSpPr/>
            <p:nvPr/>
          </p:nvSpPr>
          <p:spPr>
            <a:xfrm>
              <a:off x="29082487" y="1038213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4" name="object 52">
              <a:extLst>
                <a:ext uri="{FF2B5EF4-FFF2-40B4-BE49-F238E27FC236}">
                  <a16:creationId xmlns:a16="http://schemas.microsoft.com/office/drawing/2014/main" id="{791A66B8-A51E-CEEE-ED72-FFC5DC256AD1}"/>
                </a:ext>
              </a:extLst>
            </p:cNvPr>
            <p:cNvSpPr/>
            <p:nvPr/>
          </p:nvSpPr>
          <p:spPr>
            <a:xfrm>
              <a:off x="29082487" y="10603117"/>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5" name="object 53">
              <a:extLst>
                <a:ext uri="{FF2B5EF4-FFF2-40B4-BE49-F238E27FC236}">
                  <a16:creationId xmlns:a16="http://schemas.microsoft.com/office/drawing/2014/main" id="{725ACF6E-2054-D1F7-60ED-EB31C516C97B}"/>
                </a:ext>
              </a:extLst>
            </p:cNvPr>
            <p:cNvSpPr/>
            <p:nvPr/>
          </p:nvSpPr>
          <p:spPr>
            <a:xfrm>
              <a:off x="29082487" y="1082386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6" name="object 59">
              <a:extLst>
                <a:ext uri="{FF2B5EF4-FFF2-40B4-BE49-F238E27FC236}">
                  <a16:creationId xmlns:a16="http://schemas.microsoft.com/office/drawing/2014/main" id="{525F21EE-D5CD-9330-175E-E7FFBD20EB94}"/>
                </a:ext>
              </a:extLst>
            </p:cNvPr>
            <p:cNvSpPr/>
            <p:nvPr/>
          </p:nvSpPr>
          <p:spPr>
            <a:xfrm>
              <a:off x="28852286"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7" name="object 60">
              <a:extLst>
                <a:ext uri="{FF2B5EF4-FFF2-40B4-BE49-F238E27FC236}">
                  <a16:creationId xmlns:a16="http://schemas.microsoft.com/office/drawing/2014/main" id="{00180BA4-0F6B-3308-DA08-3033341C30DE}"/>
                </a:ext>
              </a:extLst>
            </p:cNvPr>
            <p:cNvSpPr/>
            <p:nvPr/>
          </p:nvSpPr>
          <p:spPr>
            <a:xfrm>
              <a:off x="28852286"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8" name="object 61">
              <a:extLst>
                <a:ext uri="{FF2B5EF4-FFF2-40B4-BE49-F238E27FC236}">
                  <a16:creationId xmlns:a16="http://schemas.microsoft.com/office/drawing/2014/main" id="{E8CC16A9-9B71-8BBE-D402-8D8DE6846660}"/>
                </a:ext>
              </a:extLst>
            </p:cNvPr>
            <p:cNvSpPr/>
            <p:nvPr/>
          </p:nvSpPr>
          <p:spPr>
            <a:xfrm>
              <a:off x="28852286"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89" name="object 62">
              <a:extLst>
                <a:ext uri="{FF2B5EF4-FFF2-40B4-BE49-F238E27FC236}">
                  <a16:creationId xmlns:a16="http://schemas.microsoft.com/office/drawing/2014/main" id="{850AB830-85D7-8C6A-3B26-260F463DED3B}"/>
                </a:ext>
              </a:extLst>
            </p:cNvPr>
            <p:cNvSpPr/>
            <p:nvPr/>
          </p:nvSpPr>
          <p:spPr>
            <a:xfrm>
              <a:off x="28852286"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0" name="object 63">
              <a:extLst>
                <a:ext uri="{FF2B5EF4-FFF2-40B4-BE49-F238E27FC236}">
                  <a16:creationId xmlns:a16="http://schemas.microsoft.com/office/drawing/2014/main" id="{CF9ABFBC-2D1A-F1D4-5F01-FE263193695C}"/>
                </a:ext>
              </a:extLst>
            </p:cNvPr>
            <p:cNvSpPr/>
            <p:nvPr/>
          </p:nvSpPr>
          <p:spPr>
            <a:xfrm>
              <a:off x="28852286"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1" name="object 64">
              <a:extLst>
                <a:ext uri="{FF2B5EF4-FFF2-40B4-BE49-F238E27FC236}">
                  <a16:creationId xmlns:a16="http://schemas.microsoft.com/office/drawing/2014/main" id="{BF7E82CF-8C8B-E066-FA35-783131D02365}"/>
                </a:ext>
              </a:extLst>
            </p:cNvPr>
            <p:cNvSpPr/>
            <p:nvPr/>
          </p:nvSpPr>
          <p:spPr>
            <a:xfrm>
              <a:off x="28852286"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2" name="object 65">
              <a:extLst>
                <a:ext uri="{FF2B5EF4-FFF2-40B4-BE49-F238E27FC236}">
                  <a16:creationId xmlns:a16="http://schemas.microsoft.com/office/drawing/2014/main" id="{068CC6A1-509E-F19D-359B-D0ED56CF1876}"/>
                </a:ext>
              </a:extLst>
            </p:cNvPr>
            <p:cNvSpPr/>
            <p:nvPr/>
          </p:nvSpPr>
          <p:spPr>
            <a:xfrm>
              <a:off x="28852286"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3" name="object 66">
              <a:extLst>
                <a:ext uri="{FF2B5EF4-FFF2-40B4-BE49-F238E27FC236}">
                  <a16:creationId xmlns:a16="http://schemas.microsoft.com/office/drawing/2014/main" id="{425F95F9-CB91-ECE7-8AAD-B2F13CF188A8}"/>
                </a:ext>
              </a:extLst>
            </p:cNvPr>
            <p:cNvSpPr/>
            <p:nvPr/>
          </p:nvSpPr>
          <p:spPr>
            <a:xfrm>
              <a:off x="28852286"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4" name="object 72">
              <a:extLst>
                <a:ext uri="{FF2B5EF4-FFF2-40B4-BE49-F238E27FC236}">
                  <a16:creationId xmlns:a16="http://schemas.microsoft.com/office/drawing/2014/main" id="{84EA320B-F331-3BE0-9B50-49740BD27F2C}"/>
                </a:ext>
              </a:extLst>
            </p:cNvPr>
            <p:cNvSpPr/>
            <p:nvPr/>
          </p:nvSpPr>
          <p:spPr>
            <a:xfrm>
              <a:off x="28622004"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5" name="object 73">
              <a:extLst>
                <a:ext uri="{FF2B5EF4-FFF2-40B4-BE49-F238E27FC236}">
                  <a16:creationId xmlns:a16="http://schemas.microsoft.com/office/drawing/2014/main" id="{0DCD65B4-DFB3-360A-7DA9-BDAF3B12C4C1}"/>
                </a:ext>
              </a:extLst>
            </p:cNvPr>
            <p:cNvSpPr/>
            <p:nvPr/>
          </p:nvSpPr>
          <p:spPr>
            <a:xfrm>
              <a:off x="28622004"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6" name="object 74">
              <a:extLst>
                <a:ext uri="{FF2B5EF4-FFF2-40B4-BE49-F238E27FC236}">
                  <a16:creationId xmlns:a16="http://schemas.microsoft.com/office/drawing/2014/main" id="{D8C877C0-14B2-F86D-745B-E7B33AD1B521}"/>
                </a:ext>
              </a:extLst>
            </p:cNvPr>
            <p:cNvSpPr/>
            <p:nvPr/>
          </p:nvSpPr>
          <p:spPr>
            <a:xfrm>
              <a:off x="28622004"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7" name="object 75">
              <a:extLst>
                <a:ext uri="{FF2B5EF4-FFF2-40B4-BE49-F238E27FC236}">
                  <a16:creationId xmlns:a16="http://schemas.microsoft.com/office/drawing/2014/main" id="{EB38CD01-3D9B-FAD7-D662-4C005F97A596}"/>
                </a:ext>
              </a:extLst>
            </p:cNvPr>
            <p:cNvSpPr/>
            <p:nvPr/>
          </p:nvSpPr>
          <p:spPr>
            <a:xfrm>
              <a:off x="28622004"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8" name="object 76">
              <a:extLst>
                <a:ext uri="{FF2B5EF4-FFF2-40B4-BE49-F238E27FC236}">
                  <a16:creationId xmlns:a16="http://schemas.microsoft.com/office/drawing/2014/main" id="{75134E07-744C-70DE-58A5-1CFE1E7B0B9D}"/>
                </a:ext>
              </a:extLst>
            </p:cNvPr>
            <p:cNvSpPr/>
            <p:nvPr/>
          </p:nvSpPr>
          <p:spPr>
            <a:xfrm>
              <a:off x="28622004"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499" name="object 77">
              <a:extLst>
                <a:ext uri="{FF2B5EF4-FFF2-40B4-BE49-F238E27FC236}">
                  <a16:creationId xmlns:a16="http://schemas.microsoft.com/office/drawing/2014/main" id="{20376970-5EE3-F259-A4A2-06392A2E7E5C}"/>
                </a:ext>
              </a:extLst>
            </p:cNvPr>
            <p:cNvSpPr/>
            <p:nvPr/>
          </p:nvSpPr>
          <p:spPr>
            <a:xfrm>
              <a:off x="28622004"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0" name="object 78">
              <a:extLst>
                <a:ext uri="{FF2B5EF4-FFF2-40B4-BE49-F238E27FC236}">
                  <a16:creationId xmlns:a16="http://schemas.microsoft.com/office/drawing/2014/main" id="{6D3C294D-8D1E-55E8-213A-C831CD80067E}"/>
                </a:ext>
              </a:extLst>
            </p:cNvPr>
            <p:cNvSpPr/>
            <p:nvPr/>
          </p:nvSpPr>
          <p:spPr>
            <a:xfrm>
              <a:off x="28622004"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1" name="object 79">
              <a:extLst>
                <a:ext uri="{FF2B5EF4-FFF2-40B4-BE49-F238E27FC236}">
                  <a16:creationId xmlns:a16="http://schemas.microsoft.com/office/drawing/2014/main" id="{F26E43A1-AA39-2632-E26F-0710C14E78A6}"/>
                </a:ext>
              </a:extLst>
            </p:cNvPr>
            <p:cNvSpPr/>
            <p:nvPr/>
          </p:nvSpPr>
          <p:spPr>
            <a:xfrm>
              <a:off x="28622004"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2" name="object 85">
              <a:extLst>
                <a:ext uri="{FF2B5EF4-FFF2-40B4-BE49-F238E27FC236}">
                  <a16:creationId xmlns:a16="http://schemas.microsoft.com/office/drawing/2014/main" id="{0CAE87D3-E702-9237-752D-282591B4FD9C}"/>
                </a:ext>
              </a:extLst>
            </p:cNvPr>
            <p:cNvSpPr/>
            <p:nvPr/>
          </p:nvSpPr>
          <p:spPr>
            <a:xfrm>
              <a:off x="2839175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3" name="object 86">
              <a:extLst>
                <a:ext uri="{FF2B5EF4-FFF2-40B4-BE49-F238E27FC236}">
                  <a16:creationId xmlns:a16="http://schemas.microsoft.com/office/drawing/2014/main" id="{FDB25FF2-F133-FBCF-6233-5CFB233F5449}"/>
                </a:ext>
              </a:extLst>
            </p:cNvPr>
            <p:cNvSpPr/>
            <p:nvPr/>
          </p:nvSpPr>
          <p:spPr>
            <a:xfrm>
              <a:off x="2839175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4" name="object 87">
              <a:extLst>
                <a:ext uri="{FF2B5EF4-FFF2-40B4-BE49-F238E27FC236}">
                  <a16:creationId xmlns:a16="http://schemas.microsoft.com/office/drawing/2014/main" id="{5F70D8E8-9DCB-1F84-8E11-F6EB36D0B611}"/>
                </a:ext>
              </a:extLst>
            </p:cNvPr>
            <p:cNvSpPr/>
            <p:nvPr/>
          </p:nvSpPr>
          <p:spPr>
            <a:xfrm>
              <a:off x="2839175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5" name="object 88">
              <a:extLst>
                <a:ext uri="{FF2B5EF4-FFF2-40B4-BE49-F238E27FC236}">
                  <a16:creationId xmlns:a16="http://schemas.microsoft.com/office/drawing/2014/main" id="{1FE793E1-2F6A-8C9C-0AF0-BA34BEACCA5A}"/>
                </a:ext>
              </a:extLst>
            </p:cNvPr>
            <p:cNvSpPr/>
            <p:nvPr/>
          </p:nvSpPr>
          <p:spPr>
            <a:xfrm>
              <a:off x="2839175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6" name="object 89">
              <a:extLst>
                <a:ext uri="{FF2B5EF4-FFF2-40B4-BE49-F238E27FC236}">
                  <a16:creationId xmlns:a16="http://schemas.microsoft.com/office/drawing/2014/main" id="{258E7568-8E91-AF01-C3FA-674A43D43DE9}"/>
                </a:ext>
              </a:extLst>
            </p:cNvPr>
            <p:cNvSpPr/>
            <p:nvPr/>
          </p:nvSpPr>
          <p:spPr>
            <a:xfrm>
              <a:off x="2839175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7" name="object 90">
              <a:extLst>
                <a:ext uri="{FF2B5EF4-FFF2-40B4-BE49-F238E27FC236}">
                  <a16:creationId xmlns:a16="http://schemas.microsoft.com/office/drawing/2014/main" id="{79F71E90-EFE5-0976-F8DF-AD8B6FB74CFB}"/>
                </a:ext>
              </a:extLst>
            </p:cNvPr>
            <p:cNvSpPr/>
            <p:nvPr/>
          </p:nvSpPr>
          <p:spPr>
            <a:xfrm>
              <a:off x="2839175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8" name="object 91">
              <a:extLst>
                <a:ext uri="{FF2B5EF4-FFF2-40B4-BE49-F238E27FC236}">
                  <a16:creationId xmlns:a16="http://schemas.microsoft.com/office/drawing/2014/main" id="{35F4B137-9F4C-70E8-98F8-048B19922D50}"/>
                </a:ext>
              </a:extLst>
            </p:cNvPr>
            <p:cNvSpPr/>
            <p:nvPr/>
          </p:nvSpPr>
          <p:spPr>
            <a:xfrm>
              <a:off x="2839175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09" name="object 92">
              <a:extLst>
                <a:ext uri="{FF2B5EF4-FFF2-40B4-BE49-F238E27FC236}">
                  <a16:creationId xmlns:a16="http://schemas.microsoft.com/office/drawing/2014/main" id="{705B569B-CA8C-F1FF-C735-BDCBC4DE6532}"/>
                </a:ext>
              </a:extLst>
            </p:cNvPr>
            <p:cNvSpPr/>
            <p:nvPr/>
          </p:nvSpPr>
          <p:spPr>
            <a:xfrm>
              <a:off x="2839175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10" name="object 98">
              <a:extLst>
                <a:ext uri="{FF2B5EF4-FFF2-40B4-BE49-F238E27FC236}">
                  <a16:creationId xmlns:a16="http://schemas.microsoft.com/office/drawing/2014/main" id="{DD45B2E0-6D4B-9E9D-BDAB-0826236BDF23}"/>
                </a:ext>
              </a:extLst>
            </p:cNvPr>
            <p:cNvSpPr/>
            <p:nvPr/>
          </p:nvSpPr>
          <p:spPr>
            <a:xfrm>
              <a:off x="2816148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511" name="object 99">
              <a:extLst>
                <a:ext uri="{FF2B5EF4-FFF2-40B4-BE49-F238E27FC236}">
                  <a16:creationId xmlns:a16="http://schemas.microsoft.com/office/drawing/2014/main" id="{31C04984-5E7C-165B-A9D8-FE65AA7BD3FF}"/>
                </a:ext>
              </a:extLst>
            </p:cNvPr>
            <p:cNvSpPr/>
            <p:nvPr/>
          </p:nvSpPr>
          <p:spPr>
            <a:xfrm>
              <a:off x="2816148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3" name="object 100">
              <a:extLst>
                <a:ext uri="{FF2B5EF4-FFF2-40B4-BE49-F238E27FC236}">
                  <a16:creationId xmlns:a16="http://schemas.microsoft.com/office/drawing/2014/main" id="{7A4BF0AD-3378-1D88-F785-69A59157C442}"/>
                </a:ext>
              </a:extLst>
            </p:cNvPr>
            <p:cNvSpPr/>
            <p:nvPr/>
          </p:nvSpPr>
          <p:spPr>
            <a:xfrm>
              <a:off x="2816148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4" name="object 101">
              <a:extLst>
                <a:ext uri="{FF2B5EF4-FFF2-40B4-BE49-F238E27FC236}">
                  <a16:creationId xmlns:a16="http://schemas.microsoft.com/office/drawing/2014/main" id="{830ACDB3-0FB5-E1BF-3D48-DFEEB26CDC20}"/>
                </a:ext>
              </a:extLst>
            </p:cNvPr>
            <p:cNvSpPr/>
            <p:nvPr/>
          </p:nvSpPr>
          <p:spPr>
            <a:xfrm>
              <a:off x="2816148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5" name="object 102">
              <a:extLst>
                <a:ext uri="{FF2B5EF4-FFF2-40B4-BE49-F238E27FC236}">
                  <a16:creationId xmlns:a16="http://schemas.microsoft.com/office/drawing/2014/main" id="{683D6D4E-5B57-14E1-E286-159E423C160A}"/>
                </a:ext>
              </a:extLst>
            </p:cNvPr>
            <p:cNvSpPr/>
            <p:nvPr/>
          </p:nvSpPr>
          <p:spPr>
            <a:xfrm>
              <a:off x="2816148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6" name="object 103">
              <a:extLst>
                <a:ext uri="{FF2B5EF4-FFF2-40B4-BE49-F238E27FC236}">
                  <a16:creationId xmlns:a16="http://schemas.microsoft.com/office/drawing/2014/main" id="{002C6C0F-1AE5-C169-9E83-F19A8E7AA3A5}"/>
                </a:ext>
              </a:extLst>
            </p:cNvPr>
            <p:cNvSpPr/>
            <p:nvPr/>
          </p:nvSpPr>
          <p:spPr>
            <a:xfrm>
              <a:off x="2816148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7" name="object 104">
              <a:extLst>
                <a:ext uri="{FF2B5EF4-FFF2-40B4-BE49-F238E27FC236}">
                  <a16:creationId xmlns:a16="http://schemas.microsoft.com/office/drawing/2014/main" id="{6C62A7E3-CFD6-0214-D06F-3D5D1A603887}"/>
                </a:ext>
              </a:extLst>
            </p:cNvPr>
            <p:cNvSpPr/>
            <p:nvPr/>
          </p:nvSpPr>
          <p:spPr>
            <a:xfrm>
              <a:off x="2816148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6" name="object 105">
              <a:extLst>
                <a:ext uri="{FF2B5EF4-FFF2-40B4-BE49-F238E27FC236}">
                  <a16:creationId xmlns:a16="http://schemas.microsoft.com/office/drawing/2014/main" id="{CEDFCAB9-EB0B-5EA4-3C92-F312385843BA}"/>
                </a:ext>
              </a:extLst>
            </p:cNvPr>
            <p:cNvSpPr/>
            <p:nvPr/>
          </p:nvSpPr>
          <p:spPr>
            <a:xfrm>
              <a:off x="2816148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7" name="object 111">
              <a:extLst>
                <a:ext uri="{FF2B5EF4-FFF2-40B4-BE49-F238E27FC236}">
                  <a16:creationId xmlns:a16="http://schemas.microsoft.com/office/drawing/2014/main" id="{1F7DE22A-8405-EE8C-7DD2-50D7A8083938}"/>
                </a:ext>
              </a:extLst>
            </p:cNvPr>
            <p:cNvSpPr/>
            <p:nvPr/>
          </p:nvSpPr>
          <p:spPr>
            <a:xfrm>
              <a:off x="27931198"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8" name="object 112">
              <a:extLst>
                <a:ext uri="{FF2B5EF4-FFF2-40B4-BE49-F238E27FC236}">
                  <a16:creationId xmlns:a16="http://schemas.microsoft.com/office/drawing/2014/main" id="{CE77A5A6-E7E6-4E07-1956-BFE073E78541}"/>
                </a:ext>
              </a:extLst>
            </p:cNvPr>
            <p:cNvSpPr/>
            <p:nvPr/>
          </p:nvSpPr>
          <p:spPr>
            <a:xfrm>
              <a:off x="27931198"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9" name="object 113">
              <a:extLst>
                <a:ext uri="{FF2B5EF4-FFF2-40B4-BE49-F238E27FC236}">
                  <a16:creationId xmlns:a16="http://schemas.microsoft.com/office/drawing/2014/main" id="{6C8B7F78-7CF2-344F-693B-A562B19B70C0}"/>
                </a:ext>
              </a:extLst>
            </p:cNvPr>
            <p:cNvSpPr/>
            <p:nvPr/>
          </p:nvSpPr>
          <p:spPr>
            <a:xfrm>
              <a:off x="27931198"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0" name="object 114">
              <a:extLst>
                <a:ext uri="{FF2B5EF4-FFF2-40B4-BE49-F238E27FC236}">
                  <a16:creationId xmlns:a16="http://schemas.microsoft.com/office/drawing/2014/main" id="{F634A4CC-E6E7-9424-F65B-D0C732ED621B}"/>
                </a:ext>
              </a:extLst>
            </p:cNvPr>
            <p:cNvSpPr/>
            <p:nvPr/>
          </p:nvSpPr>
          <p:spPr>
            <a:xfrm>
              <a:off x="27931198"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9" name="object 115">
              <a:extLst>
                <a:ext uri="{FF2B5EF4-FFF2-40B4-BE49-F238E27FC236}">
                  <a16:creationId xmlns:a16="http://schemas.microsoft.com/office/drawing/2014/main" id="{9B61A22C-9705-3C82-7FDF-5BED9F982F8B}"/>
                </a:ext>
              </a:extLst>
            </p:cNvPr>
            <p:cNvSpPr/>
            <p:nvPr/>
          </p:nvSpPr>
          <p:spPr>
            <a:xfrm>
              <a:off x="27931198"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0" name="object 116">
              <a:extLst>
                <a:ext uri="{FF2B5EF4-FFF2-40B4-BE49-F238E27FC236}">
                  <a16:creationId xmlns:a16="http://schemas.microsoft.com/office/drawing/2014/main" id="{09E9F651-42F0-F9CE-349A-E6D273132AC5}"/>
                </a:ext>
              </a:extLst>
            </p:cNvPr>
            <p:cNvSpPr/>
            <p:nvPr/>
          </p:nvSpPr>
          <p:spPr>
            <a:xfrm>
              <a:off x="27931198"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1" name="object 117">
              <a:extLst>
                <a:ext uri="{FF2B5EF4-FFF2-40B4-BE49-F238E27FC236}">
                  <a16:creationId xmlns:a16="http://schemas.microsoft.com/office/drawing/2014/main" id="{6B3EA51D-7825-F62E-77C8-63437BAE4B72}"/>
                </a:ext>
              </a:extLst>
            </p:cNvPr>
            <p:cNvSpPr/>
            <p:nvPr/>
          </p:nvSpPr>
          <p:spPr>
            <a:xfrm>
              <a:off x="27931198"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2" name="object 118">
              <a:extLst>
                <a:ext uri="{FF2B5EF4-FFF2-40B4-BE49-F238E27FC236}">
                  <a16:creationId xmlns:a16="http://schemas.microsoft.com/office/drawing/2014/main" id="{BD966A03-FF81-66E0-D640-D07E0F42317B}"/>
                </a:ext>
              </a:extLst>
            </p:cNvPr>
            <p:cNvSpPr/>
            <p:nvPr/>
          </p:nvSpPr>
          <p:spPr>
            <a:xfrm>
              <a:off x="27931198"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3" name="object 124">
              <a:extLst>
                <a:ext uri="{FF2B5EF4-FFF2-40B4-BE49-F238E27FC236}">
                  <a16:creationId xmlns:a16="http://schemas.microsoft.com/office/drawing/2014/main" id="{C4980E98-63E1-2894-AACB-211770CC5586}"/>
                </a:ext>
              </a:extLst>
            </p:cNvPr>
            <p:cNvSpPr/>
            <p:nvPr/>
          </p:nvSpPr>
          <p:spPr>
            <a:xfrm>
              <a:off x="27700866" y="9277770"/>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2" name="object 125">
              <a:extLst>
                <a:ext uri="{FF2B5EF4-FFF2-40B4-BE49-F238E27FC236}">
                  <a16:creationId xmlns:a16="http://schemas.microsoft.com/office/drawing/2014/main" id="{7FC4316B-6058-A467-10F4-CA24CC86E01E}"/>
                </a:ext>
              </a:extLst>
            </p:cNvPr>
            <p:cNvSpPr/>
            <p:nvPr/>
          </p:nvSpPr>
          <p:spPr>
            <a:xfrm>
              <a:off x="27700866" y="949873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3" name="object 126">
              <a:extLst>
                <a:ext uri="{FF2B5EF4-FFF2-40B4-BE49-F238E27FC236}">
                  <a16:creationId xmlns:a16="http://schemas.microsoft.com/office/drawing/2014/main" id="{5BEEDADD-6CF7-76EC-CB85-000CA849952C}"/>
                </a:ext>
              </a:extLst>
            </p:cNvPr>
            <p:cNvSpPr/>
            <p:nvPr/>
          </p:nvSpPr>
          <p:spPr>
            <a:xfrm>
              <a:off x="27700866" y="9719585"/>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4" name="object 127">
              <a:extLst>
                <a:ext uri="{FF2B5EF4-FFF2-40B4-BE49-F238E27FC236}">
                  <a16:creationId xmlns:a16="http://schemas.microsoft.com/office/drawing/2014/main" id="{65322C13-C59B-F6F9-7151-4B7DD0B80C9E}"/>
                </a:ext>
              </a:extLst>
            </p:cNvPr>
            <p:cNvSpPr/>
            <p:nvPr/>
          </p:nvSpPr>
          <p:spPr>
            <a:xfrm>
              <a:off x="27700866" y="994031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5" name="object 128">
              <a:extLst>
                <a:ext uri="{FF2B5EF4-FFF2-40B4-BE49-F238E27FC236}">
                  <a16:creationId xmlns:a16="http://schemas.microsoft.com/office/drawing/2014/main" id="{D378A4CD-40D6-0C03-5EBD-B5768CD2DF10}"/>
                </a:ext>
              </a:extLst>
            </p:cNvPr>
            <p:cNvSpPr/>
            <p:nvPr/>
          </p:nvSpPr>
          <p:spPr>
            <a:xfrm>
              <a:off x="27700866" y="10161299"/>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6" name="object 129">
              <a:extLst>
                <a:ext uri="{FF2B5EF4-FFF2-40B4-BE49-F238E27FC236}">
                  <a16:creationId xmlns:a16="http://schemas.microsoft.com/office/drawing/2014/main" id="{839C4357-80F7-3D30-D94D-F9D199441085}"/>
                </a:ext>
              </a:extLst>
            </p:cNvPr>
            <p:cNvSpPr/>
            <p:nvPr/>
          </p:nvSpPr>
          <p:spPr>
            <a:xfrm>
              <a:off x="27700866" y="1038213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5" name="object 130">
              <a:extLst>
                <a:ext uri="{FF2B5EF4-FFF2-40B4-BE49-F238E27FC236}">
                  <a16:creationId xmlns:a16="http://schemas.microsoft.com/office/drawing/2014/main" id="{BDF2395A-94D2-C964-C761-07FE3A7487B1}"/>
                </a:ext>
              </a:extLst>
            </p:cNvPr>
            <p:cNvSpPr/>
            <p:nvPr/>
          </p:nvSpPr>
          <p:spPr>
            <a:xfrm>
              <a:off x="27700866" y="10603117"/>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6" name="object 131">
              <a:extLst>
                <a:ext uri="{FF2B5EF4-FFF2-40B4-BE49-F238E27FC236}">
                  <a16:creationId xmlns:a16="http://schemas.microsoft.com/office/drawing/2014/main" id="{C1ACB9E7-EB5B-5A0F-F6F0-FAD7FA6EA74E}"/>
                </a:ext>
              </a:extLst>
            </p:cNvPr>
            <p:cNvSpPr/>
            <p:nvPr/>
          </p:nvSpPr>
          <p:spPr>
            <a:xfrm>
              <a:off x="27700866" y="1082386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7" name="object 137">
              <a:extLst>
                <a:ext uri="{FF2B5EF4-FFF2-40B4-BE49-F238E27FC236}">
                  <a16:creationId xmlns:a16="http://schemas.microsoft.com/office/drawing/2014/main" id="{08351D00-074A-D685-F957-C5DB7837CE80}"/>
                </a:ext>
              </a:extLst>
            </p:cNvPr>
            <p:cNvSpPr/>
            <p:nvPr/>
          </p:nvSpPr>
          <p:spPr>
            <a:xfrm>
              <a:off x="274705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8" name="object 138">
              <a:extLst>
                <a:ext uri="{FF2B5EF4-FFF2-40B4-BE49-F238E27FC236}">
                  <a16:creationId xmlns:a16="http://schemas.microsoft.com/office/drawing/2014/main" id="{8B9ED29D-8762-4312-15C0-D99881D05A55}"/>
                </a:ext>
              </a:extLst>
            </p:cNvPr>
            <p:cNvSpPr/>
            <p:nvPr/>
          </p:nvSpPr>
          <p:spPr>
            <a:xfrm>
              <a:off x="274705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9" name="object 139">
              <a:extLst>
                <a:ext uri="{FF2B5EF4-FFF2-40B4-BE49-F238E27FC236}">
                  <a16:creationId xmlns:a16="http://schemas.microsoft.com/office/drawing/2014/main" id="{9660C532-7E2A-1F7D-5E53-128131CB4CD3}"/>
                </a:ext>
              </a:extLst>
            </p:cNvPr>
            <p:cNvSpPr/>
            <p:nvPr/>
          </p:nvSpPr>
          <p:spPr>
            <a:xfrm>
              <a:off x="274705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8" name="object 140">
              <a:extLst>
                <a:ext uri="{FF2B5EF4-FFF2-40B4-BE49-F238E27FC236}">
                  <a16:creationId xmlns:a16="http://schemas.microsoft.com/office/drawing/2014/main" id="{A107AA13-3226-429A-0CD8-181DEAB3B440}"/>
                </a:ext>
              </a:extLst>
            </p:cNvPr>
            <p:cNvSpPr/>
            <p:nvPr/>
          </p:nvSpPr>
          <p:spPr>
            <a:xfrm>
              <a:off x="274705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9" name="object 141">
              <a:extLst>
                <a:ext uri="{FF2B5EF4-FFF2-40B4-BE49-F238E27FC236}">
                  <a16:creationId xmlns:a16="http://schemas.microsoft.com/office/drawing/2014/main" id="{72D5D16F-6E55-FDB2-0A7F-846B6BB12D0E}"/>
                </a:ext>
              </a:extLst>
            </p:cNvPr>
            <p:cNvSpPr/>
            <p:nvPr/>
          </p:nvSpPr>
          <p:spPr>
            <a:xfrm>
              <a:off x="274705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0" name="object 142">
              <a:extLst>
                <a:ext uri="{FF2B5EF4-FFF2-40B4-BE49-F238E27FC236}">
                  <a16:creationId xmlns:a16="http://schemas.microsoft.com/office/drawing/2014/main" id="{66CC7F37-90D5-694C-25C7-E0C87528C6E8}"/>
                </a:ext>
              </a:extLst>
            </p:cNvPr>
            <p:cNvSpPr/>
            <p:nvPr/>
          </p:nvSpPr>
          <p:spPr>
            <a:xfrm>
              <a:off x="274705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1" name="object 143">
              <a:extLst>
                <a:ext uri="{FF2B5EF4-FFF2-40B4-BE49-F238E27FC236}">
                  <a16:creationId xmlns:a16="http://schemas.microsoft.com/office/drawing/2014/main" id="{D5F8D673-C0C6-3E5F-D63D-F49404E1092D}"/>
                </a:ext>
              </a:extLst>
            </p:cNvPr>
            <p:cNvSpPr/>
            <p:nvPr/>
          </p:nvSpPr>
          <p:spPr>
            <a:xfrm>
              <a:off x="274705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2" name="object 144">
              <a:extLst>
                <a:ext uri="{FF2B5EF4-FFF2-40B4-BE49-F238E27FC236}">
                  <a16:creationId xmlns:a16="http://schemas.microsoft.com/office/drawing/2014/main" id="{4C645E83-4EA2-24DF-74A5-F674E79BE33C}"/>
                </a:ext>
              </a:extLst>
            </p:cNvPr>
            <p:cNvSpPr/>
            <p:nvPr/>
          </p:nvSpPr>
          <p:spPr>
            <a:xfrm>
              <a:off x="274705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6" name="object 150">
              <a:extLst>
                <a:ext uri="{FF2B5EF4-FFF2-40B4-BE49-F238E27FC236}">
                  <a16:creationId xmlns:a16="http://schemas.microsoft.com/office/drawing/2014/main" id="{6FD3C6FB-28C1-AC8B-6881-93CCD556F269}"/>
                </a:ext>
              </a:extLst>
            </p:cNvPr>
            <p:cNvSpPr/>
            <p:nvPr/>
          </p:nvSpPr>
          <p:spPr>
            <a:xfrm>
              <a:off x="272403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2" name="object 151">
              <a:extLst>
                <a:ext uri="{FF2B5EF4-FFF2-40B4-BE49-F238E27FC236}">
                  <a16:creationId xmlns:a16="http://schemas.microsoft.com/office/drawing/2014/main" id="{28009277-7E5F-316F-09EA-0ABAC0366451}"/>
                </a:ext>
              </a:extLst>
            </p:cNvPr>
            <p:cNvSpPr/>
            <p:nvPr/>
          </p:nvSpPr>
          <p:spPr>
            <a:xfrm>
              <a:off x="272403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3" name="object 152">
              <a:extLst>
                <a:ext uri="{FF2B5EF4-FFF2-40B4-BE49-F238E27FC236}">
                  <a16:creationId xmlns:a16="http://schemas.microsoft.com/office/drawing/2014/main" id="{D8724AB5-E062-525D-5FD1-CC56C036C2D5}"/>
                </a:ext>
              </a:extLst>
            </p:cNvPr>
            <p:cNvSpPr/>
            <p:nvPr/>
          </p:nvSpPr>
          <p:spPr>
            <a:xfrm>
              <a:off x="272403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4" name="object 153">
              <a:extLst>
                <a:ext uri="{FF2B5EF4-FFF2-40B4-BE49-F238E27FC236}">
                  <a16:creationId xmlns:a16="http://schemas.microsoft.com/office/drawing/2014/main" id="{2598E590-DAC6-69A0-EEA6-64C586C85E4E}"/>
                </a:ext>
              </a:extLst>
            </p:cNvPr>
            <p:cNvSpPr/>
            <p:nvPr/>
          </p:nvSpPr>
          <p:spPr>
            <a:xfrm>
              <a:off x="272403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5" name="object 154">
              <a:extLst>
                <a:ext uri="{FF2B5EF4-FFF2-40B4-BE49-F238E27FC236}">
                  <a16:creationId xmlns:a16="http://schemas.microsoft.com/office/drawing/2014/main" id="{D92B84F6-5DD6-66BD-A3EE-09B38CC30F30}"/>
                </a:ext>
              </a:extLst>
            </p:cNvPr>
            <p:cNvSpPr/>
            <p:nvPr/>
          </p:nvSpPr>
          <p:spPr>
            <a:xfrm>
              <a:off x="272403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7" name="object 155">
              <a:extLst>
                <a:ext uri="{FF2B5EF4-FFF2-40B4-BE49-F238E27FC236}">
                  <a16:creationId xmlns:a16="http://schemas.microsoft.com/office/drawing/2014/main" id="{13011525-83D9-9DBF-6A86-B96FD39373E0}"/>
                </a:ext>
              </a:extLst>
            </p:cNvPr>
            <p:cNvSpPr/>
            <p:nvPr/>
          </p:nvSpPr>
          <p:spPr>
            <a:xfrm>
              <a:off x="272403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8" name="object 156">
              <a:extLst>
                <a:ext uri="{FF2B5EF4-FFF2-40B4-BE49-F238E27FC236}">
                  <a16:creationId xmlns:a16="http://schemas.microsoft.com/office/drawing/2014/main" id="{046FB43A-397F-0895-3A28-D5F43D3F5FF9}"/>
                </a:ext>
              </a:extLst>
            </p:cNvPr>
            <p:cNvSpPr/>
            <p:nvPr/>
          </p:nvSpPr>
          <p:spPr>
            <a:xfrm>
              <a:off x="272403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79" name="object 157">
              <a:extLst>
                <a:ext uri="{FF2B5EF4-FFF2-40B4-BE49-F238E27FC236}">
                  <a16:creationId xmlns:a16="http://schemas.microsoft.com/office/drawing/2014/main" id="{3AC78AC0-CAEF-CE76-8E1D-DC08972E6660}"/>
                </a:ext>
              </a:extLst>
            </p:cNvPr>
            <p:cNvSpPr/>
            <p:nvPr/>
          </p:nvSpPr>
          <p:spPr>
            <a:xfrm>
              <a:off x="272403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80" name="object 163">
              <a:extLst>
                <a:ext uri="{FF2B5EF4-FFF2-40B4-BE49-F238E27FC236}">
                  <a16:creationId xmlns:a16="http://schemas.microsoft.com/office/drawing/2014/main" id="{28825AF7-5E58-058B-369D-AC2549DF824E}"/>
                </a:ext>
              </a:extLst>
            </p:cNvPr>
            <p:cNvSpPr/>
            <p:nvPr/>
          </p:nvSpPr>
          <p:spPr>
            <a:xfrm>
              <a:off x="27066504" y="928411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1" name="object 164">
              <a:extLst>
                <a:ext uri="{FF2B5EF4-FFF2-40B4-BE49-F238E27FC236}">
                  <a16:creationId xmlns:a16="http://schemas.microsoft.com/office/drawing/2014/main" id="{E522D50B-BD78-9AEF-0392-87CB2712DB6F}"/>
                </a:ext>
              </a:extLst>
            </p:cNvPr>
            <p:cNvSpPr/>
            <p:nvPr/>
          </p:nvSpPr>
          <p:spPr>
            <a:xfrm>
              <a:off x="27066504" y="950507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2" name="object 165">
              <a:extLst>
                <a:ext uri="{FF2B5EF4-FFF2-40B4-BE49-F238E27FC236}">
                  <a16:creationId xmlns:a16="http://schemas.microsoft.com/office/drawing/2014/main" id="{0C952A85-E1AC-05F4-5902-D0BD2D54AAF8}"/>
                </a:ext>
              </a:extLst>
            </p:cNvPr>
            <p:cNvSpPr/>
            <p:nvPr/>
          </p:nvSpPr>
          <p:spPr>
            <a:xfrm>
              <a:off x="27066504" y="9725932"/>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3" name="object 167">
              <a:extLst>
                <a:ext uri="{FF2B5EF4-FFF2-40B4-BE49-F238E27FC236}">
                  <a16:creationId xmlns:a16="http://schemas.microsoft.com/office/drawing/2014/main" id="{90D23916-7CB3-B5C1-C13E-E87E7927897F}"/>
                </a:ext>
              </a:extLst>
            </p:cNvPr>
            <p:cNvSpPr/>
            <p:nvPr/>
          </p:nvSpPr>
          <p:spPr>
            <a:xfrm>
              <a:off x="27066504" y="994666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4" name="object 168">
              <a:extLst>
                <a:ext uri="{FF2B5EF4-FFF2-40B4-BE49-F238E27FC236}">
                  <a16:creationId xmlns:a16="http://schemas.microsoft.com/office/drawing/2014/main" id="{538FF946-165F-C79D-D846-973D79C8B013}"/>
                </a:ext>
              </a:extLst>
            </p:cNvPr>
            <p:cNvSpPr/>
            <p:nvPr/>
          </p:nvSpPr>
          <p:spPr>
            <a:xfrm>
              <a:off x="27066504" y="10167649"/>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5" name="object 169">
              <a:extLst>
                <a:ext uri="{FF2B5EF4-FFF2-40B4-BE49-F238E27FC236}">
                  <a16:creationId xmlns:a16="http://schemas.microsoft.com/office/drawing/2014/main" id="{98229906-6B4B-AF62-5EA8-58E34C68B5B8}"/>
                </a:ext>
              </a:extLst>
            </p:cNvPr>
            <p:cNvSpPr/>
            <p:nvPr/>
          </p:nvSpPr>
          <p:spPr>
            <a:xfrm>
              <a:off x="27066504" y="1038848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6" name="object 170">
              <a:extLst>
                <a:ext uri="{FF2B5EF4-FFF2-40B4-BE49-F238E27FC236}">
                  <a16:creationId xmlns:a16="http://schemas.microsoft.com/office/drawing/2014/main" id="{E544A5C8-9785-38C1-C2D7-69F9CBDBBCE5}"/>
                </a:ext>
              </a:extLst>
            </p:cNvPr>
            <p:cNvSpPr/>
            <p:nvPr/>
          </p:nvSpPr>
          <p:spPr>
            <a:xfrm>
              <a:off x="27066504" y="10609464"/>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87" name="object 171">
              <a:extLst>
                <a:ext uri="{FF2B5EF4-FFF2-40B4-BE49-F238E27FC236}">
                  <a16:creationId xmlns:a16="http://schemas.microsoft.com/office/drawing/2014/main" id="{2E8BA26A-3DEF-4B52-A15B-19094D8DD46F}"/>
                </a:ext>
              </a:extLst>
            </p:cNvPr>
            <p:cNvSpPr/>
            <p:nvPr/>
          </p:nvSpPr>
          <p:spPr>
            <a:xfrm>
              <a:off x="27066504" y="1083020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grpSp>
      <p:sp>
        <p:nvSpPr>
          <p:cNvPr id="190" name="Rectangle: Rounded Corners 189">
            <a:extLst>
              <a:ext uri="{FF2B5EF4-FFF2-40B4-BE49-F238E27FC236}">
                <a16:creationId xmlns:a16="http://schemas.microsoft.com/office/drawing/2014/main" id="{52AD30FF-2900-D6D4-F644-4E3FFBE8CAD7}"/>
              </a:ext>
            </a:extLst>
          </p:cNvPr>
          <p:cNvSpPr/>
          <p:nvPr/>
        </p:nvSpPr>
        <p:spPr>
          <a:xfrm>
            <a:off x="6657340" y="13982426"/>
            <a:ext cx="10726630" cy="4463682"/>
          </a:xfrm>
          <a:prstGeom prst="roundRect">
            <a:avLst>
              <a:gd name="adj" fmla="val 4728"/>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Box 190">
            <a:extLst>
              <a:ext uri="{FF2B5EF4-FFF2-40B4-BE49-F238E27FC236}">
                <a16:creationId xmlns:a16="http://schemas.microsoft.com/office/drawing/2014/main" id="{BBE22362-EA4E-59E8-BA22-88E2256677AD}"/>
              </a:ext>
            </a:extLst>
          </p:cNvPr>
          <p:cNvSpPr txBox="1"/>
          <p:nvPr/>
        </p:nvSpPr>
        <p:spPr>
          <a:xfrm>
            <a:off x="7735886" y="15099739"/>
            <a:ext cx="8626798" cy="1938992"/>
          </a:xfrm>
          <a:prstGeom prst="rect">
            <a:avLst/>
          </a:prstGeom>
          <a:noFill/>
        </p:spPr>
        <p:txBody>
          <a:bodyPr wrap="square" rtlCol="0">
            <a:spAutoFit/>
          </a:bodyPr>
          <a:lstStyle/>
          <a:p>
            <a:pPr algn="ctr"/>
            <a:r>
              <a:rPr lang="fr-FR" sz="4000" b="1" dirty="0">
                <a:effectLst/>
                <a:latin typeface="Poppins" panose="00000500000000000000" pitchFamily="2" charset="0"/>
                <a:cs typeface="Poppins" panose="00000500000000000000" pitchFamily="2" charset="0"/>
              </a:rPr>
              <a:t>Progress </a:t>
            </a:r>
            <a:r>
              <a:rPr lang="fr-FR" sz="4000" b="1" dirty="0" err="1">
                <a:effectLst/>
                <a:latin typeface="Poppins" panose="00000500000000000000" pitchFamily="2" charset="0"/>
                <a:cs typeface="Poppins" panose="00000500000000000000" pitchFamily="2" charset="0"/>
              </a:rPr>
              <a:t>Tracking</a:t>
            </a:r>
            <a:r>
              <a:rPr lang="fr-FR" sz="4000" b="1" dirty="0">
                <a:effectLst/>
                <a:latin typeface="Poppins" panose="00000500000000000000" pitchFamily="2" charset="0"/>
                <a:cs typeface="Poppins" panose="00000500000000000000" pitchFamily="2" charset="0"/>
              </a:rPr>
              <a:t> </a:t>
            </a:r>
          </a:p>
          <a:p>
            <a:pPr algn="ctr"/>
            <a:endParaRPr lang="en-US" sz="4000" b="1" dirty="0">
              <a:solidFill>
                <a:srgbClr val="0ABFAB"/>
              </a:solidFill>
              <a:latin typeface="Poppins" panose="00000500000000000000" pitchFamily="2" charset="0"/>
              <a:cs typeface="Poppins" panose="00000500000000000000" pitchFamily="2" charset="0"/>
            </a:endParaRPr>
          </a:p>
          <a:p>
            <a:pPr algn="l"/>
            <a:r>
              <a:rPr lang="en-US" sz="4000" dirty="0">
                <a:effectLst/>
              </a:rPr>
              <a:t>Monitor surveyor activity in real time. </a:t>
            </a:r>
            <a:endParaRPr lang="en-US" sz="4000" b="1" dirty="0">
              <a:solidFill>
                <a:srgbClr val="0ABFAB"/>
              </a:solidFill>
              <a:latin typeface="Poppins Light" panose="00000400000000000000" pitchFamily="2" charset="0"/>
              <a:cs typeface="Poppins Light" panose="00000400000000000000" pitchFamily="2" charset="0"/>
            </a:endParaRPr>
          </a:p>
        </p:txBody>
      </p:sp>
      <p:sp>
        <p:nvSpPr>
          <p:cNvPr id="193" name="Rectangle: Rounded Corners 192">
            <a:extLst>
              <a:ext uri="{FF2B5EF4-FFF2-40B4-BE49-F238E27FC236}">
                <a16:creationId xmlns:a16="http://schemas.microsoft.com/office/drawing/2014/main" id="{B4AA0A7F-D5C9-5410-5834-386612B7E294}"/>
              </a:ext>
            </a:extLst>
          </p:cNvPr>
          <p:cNvSpPr/>
          <p:nvPr/>
        </p:nvSpPr>
        <p:spPr>
          <a:xfrm>
            <a:off x="17888056" y="14009310"/>
            <a:ext cx="10726630" cy="4463682"/>
          </a:xfrm>
          <a:prstGeom prst="roundRect">
            <a:avLst>
              <a:gd name="adj" fmla="val 4728"/>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A0C86B98-E9A0-01F1-6603-26F66142AE10}"/>
              </a:ext>
            </a:extLst>
          </p:cNvPr>
          <p:cNvSpPr txBox="1"/>
          <p:nvPr/>
        </p:nvSpPr>
        <p:spPr>
          <a:xfrm>
            <a:off x="18327692" y="15049098"/>
            <a:ext cx="9905994" cy="2554545"/>
          </a:xfrm>
          <a:prstGeom prst="rect">
            <a:avLst/>
          </a:prstGeom>
          <a:noFill/>
        </p:spPr>
        <p:txBody>
          <a:bodyPr wrap="square" rtlCol="0">
            <a:spAutoFit/>
          </a:bodyPr>
          <a:lstStyle/>
          <a:p>
            <a:pPr algn="ctr"/>
            <a:r>
              <a:rPr lang="fr-FR" sz="4000" b="1" dirty="0">
                <a:effectLst/>
                <a:latin typeface="Poppins" panose="00000500000000000000" pitchFamily="2" charset="0"/>
                <a:cs typeface="Poppins" panose="00000500000000000000" pitchFamily="2" charset="0"/>
              </a:rPr>
              <a:t>PDF Report </a:t>
            </a:r>
            <a:r>
              <a:rPr lang="fr-FR" sz="4000" b="1" dirty="0" err="1">
                <a:effectLst/>
                <a:latin typeface="Poppins" panose="00000500000000000000" pitchFamily="2" charset="0"/>
                <a:cs typeface="Poppins" panose="00000500000000000000" pitchFamily="2" charset="0"/>
              </a:rPr>
              <a:t>Generation</a:t>
            </a:r>
            <a:r>
              <a:rPr lang="fr-FR" sz="4000" b="1" dirty="0">
                <a:effectLst/>
                <a:latin typeface="Poppins" panose="00000500000000000000" pitchFamily="2" charset="0"/>
                <a:cs typeface="Poppins" panose="00000500000000000000" pitchFamily="2" charset="0"/>
              </a:rPr>
              <a:t> </a:t>
            </a:r>
          </a:p>
          <a:p>
            <a:pPr algn="ctr"/>
            <a:endParaRPr lang="en-US" sz="4000" b="1" dirty="0">
              <a:solidFill>
                <a:srgbClr val="0ABFAB"/>
              </a:solidFill>
              <a:latin typeface="Poppins" panose="00000500000000000000" pitchFamily="2" charset="0"/>
              <a:cs typeface="Poppins" panose="00000500000000000000" pitchFamily="2" charset="0"/>
            </a:endParaRPr>
          </a:p>
          <a:p>
            <a:pPr algn="ctr"/>
            <a:r>
              <a:rPr lang="en-US" sz="4000" dirty="0">
                <a:effectLst/>
              </a:rPr>
              <a:t>Export parcel details, images, and updates instantly.</a:t>
            </a:r>
          </a:p>
        </p:txBody>
      </p:sp>
      <p:pic>
        <p:nvPicPr>
          <p:cNvPr id="195" name="object 216">
            <a:extLst>
              <a:ext uri="{FF2B5EF4-FFF2-40B4-BE49-F238E27FC236}">
                <a16:creationId xmlns:a16="http://schemas.microsoft.com/office/drawing/2014/main" id="{50E200CE-0898-5884-C1DC-EE8AC807A050}"/>
              </a:ext>
            </a:extLst>
          </p:cNvPr>
          <p:cNvPicPr/>
          <p:nvPr/>
        </p:nvPicPr>
        <p:blipFill>
          <a:blip r:embed="rId7" cstate="print"/>
          <a:stretch>
            <a:fillRect/>
          </a:stretch>
        </p:blipFill>
        <p:spPr>
          <a:xfrm>
            <a:off x="27721885" y="4422834"/>
            <a:ext cx="2760984" cy="2760984"/>
          </a:xfrm>
          <a:prstGeom prst="rect">
            <a:avLst/>
          </a:prstGeom>
        </p:spPr>
      </p:pic>
      <p:grpSp>
        <p:nvGrpSpPr>
          <p:cNvPr id="196" name="object 217">
            <a:extLst>
              <a:ext uri="{FF2B5EF4-FFF2-40B4-BE49-F238E27FC236}">
                <a16:creationId xmlns:a16="http://schemas.microsoft.com/office/drawing/2014/main" id="{DE277C13-011E-D49B-69A4-542858DF6EEA}"/>
              </a:ext>
            </a:extLst>
          </p:cNvPr>
          <p:cNvGrpSpPr/>
          <p:nvPr/>
        </p:nvGrpSpPr>
        <p:grpSpPr>
          <a:xfrm>
            <a:off x="10781430" y="12167459"/>
            <a:ext cx="2595707" cy="2595707"/>
            <a:chOff x="5136251" y="14738807"/>
            <a:chExt cx="962025" cy="962025"/>
          </a:xfrm>
        </p:grpSpPr>
        <p:sp>
          <p:nvSpPr>
            <p:cNvPr id="197" name="object 218">
              <a:extLst>
                <a:ext uri="{FF2B5EF4-FFF2-40B4-BE49-F238E27FC236}">
                  <a16:creationId xmlns:a16="http://schemas.microsoft.com/office/drawing/2014/main" id="{3D73A3EC-1584-8469-63B2-25D07B2164A6}"/>
                </a:ext>
              </a:extLst>
            </p:cNvPr>
            <p:cNvSpPr/>
            <p:nvPr/>
          </p:nvSpPr>
          <p:spPr>
            <a:xfrm>
              <a:off x="5136251" y="14738807"/>
              <a:ext cx="962025" cy="962025"/>
            </a:xfrm>
            <a:custGeom>
              <a:avLst/>
              <a:gdLst/>
              <a:ahLst/>
              <a:cxnLst/>
              <a:rect l="l" t="t" r="r" b="b"/>
              <a:pathLst>
                <a:path w="962025" h="962025">
                  <a:moveTo>
                    <a:pt x="480986" y="0"/>
                  </a:moveTo>
                  <a:lnTo>
                    <a:pt x="431808" y="2483"/>
                  </a:lnTo>
                  <a:lnTo>
                    <a:pt x="384051" y="9771"/>
                  </a:lnTo>
                  <a:lnTo>
                    <a:pt x="337955" y="21624"/>
                  </a:lnTo>
                  <a:lnTo>
                    <a:pt x="293764" y="37798"/>
                  </a:lnTo>
                  <a:lnTo>
                    <a:pt x="251719" y="58052"/>
                  </a:lnTo>
                  <a:lnTo>
                    <a:pt x="212062" y="82144"/>
                  </a:lnTo>
                  <a:lnTo>
                    <a:pt x="175034" y="109833"/>
                  </a:lnTo>
                  <a:lnTo>
                    <a:pt x="140877" y="140877"/>
                  </a:lnTo>
                  <a:lnTo>
                    <a:pt x="109833" y="175034"/>
                  </a:lnTo>
                  <a:lnTo>
                    <a:pt x="82144" y="212062"/>
                  </a:lnTo>
                  <a:lnTo>
                    <a:pt x="58052" y="251719"/>
                  </a:lnTo>
                  <a:lnTo>
                    <a:pt x="37798" y="293764"/>
                  </a:lnTo>
                  <a:lnTo>
                    <a:pt x="21624" y="337955"/>
                  </a:lnTo>
                  <a:lnTo>
                    <a:pt x="9771" y="384051"/>
                  </a:lnTo>
                  <a:lnTo>
                    <a:pt x="2483" y="431808"/>
                  </a:lnTo>
                  <a:lnTo>
                    <a:pt x="0" y="480986"/>
                  </a:lnTo>
                  <a:lnTo>
                    <a:pt x="2483" y="530164"/>
                  </a:lnTo>
                  <a:lnTo>
                    <a:pt x="9771" y="577922"/>
                  </a:lnTo>
                  <a:lnTo>
                    <a:pt x="21624" y="624017"/>
                  </a:lnTo>
                  <a:lnTo>
                    <a:pt x="37798" y="668208"/>
                  </a:lnTo>
                  <a:lnTo>
                    <a:pt x="58052" y="710253"/>
                  </a:lnTo>
                  <a:lnTo>
                    <a:pt x="82144" y="749910"/>
                  </a:lnTo>
                  <a:lnTo>
                    <a:pt x="109833" y="786938"/>
                  </a:lnTo>
                  <a:lnTo>
                    <a:pt x="140877" y="821095"/>
                  </a:lnTo>
                  <a:lnTo>
                    <a:pt x="175034" y="852139"/>
                  </a:lnTo>
                  <a:lnTo>
                    <a:pt x="212062" y="879828"/>
                  </a:lnTo>
                  <a:lnTo>
                    <a:pt x="251719" y="903920"/>
                  </a:lnTo>
                  <a:lnTo>
                    <a:pt x="293764" y="924175"/>
                  </a:lnTo>
                  <a:lnTo>
                    <a:pt x="337955" y="940349"/>
                  </a:lnTo>
                  <a:lnTo>
                    <a:pt x="384051" y="952201"/>
                  </a:lnTo>
                  <a:lnTo>
                    <a:pt x="431808" y="959490"/>
                  </a:lnTo>
                  <a:lnTo>
                    <a:pt x="480986" y="961973"/>
                  </a:lnTo>
                  <a:lnTo>
                    <a:pt x="530164" y="959490"/>
                  </a:lnTo>
                  <a:lnTo>
                    <a:pt x="577922" y="952201"/>
                  </a:lnTo>
                  <a:lnTo>
                    <a:pt x="624017" y="940349"/>
                  </a:lnTo>
                  <a:lnTo>
                    <a:pt x="668208" y="924175"/>
                  </a:lnTo>
                  <a:lnTo>
                    <a:pt x="710253" y="903920"/>
                  </a:lnTo>
                  <a:lnTo>
                    <a:pt x="749910" y="879828"/>
                  </a:lnTo>
                  <a:lnTo>
                    <a:pt x="786938" y="852139"/>
                  </a:lnTo>
                  <a:lnTo>
                    <a:pt x="821095" y="821095"/>
                  </a:lnTo>
                  <a:lnTo>
                    <a:pt x="852139" y="786938"/>
                  </a:lnTo>
                  <a:lnTo>
                    <a:pt x="879828" y="749910"/>
                  </a:lnTo>
                  <a:lnTo>
                    <a:pt x="903920" y="710253"/>
                  </a:lnTo>
                  <a:lnTo>
                    <a:pt x="924175" y="668208"/>
                  </a:lnTo>
                  <a:lnTo>
                    <a:pt x="940349" y="624017"/>
                  </a:lnTo>
                  <a:lnTo>
                    <a:pt x="952201" y="577922"/>
                  </a:lnTo>
                  <a:lnTo>
                    <a:pt x="959490" y="530164"/>
                  </a:lnTo>
                  <a:lnTo>
                    <a:pt x="961973" y="480986"/>
                  </a:lnTo>
                  <a:lnTo>
                    <a:pt x="959490" y="431808"/>
                  </a:lnTo>
                  <a:lnTo>
                    <a:pt x="952201" y="384051"/>
                  </a:lnTo>
                  <a:lnTo>
                    <a:pt x="940349" y="337955"/>
                  </a:lnTo>
                  <a:lnTo>
                    <a:pt x="924175" y="293764"/>
                  </a:lnTo>
                  <a:lnTo>
                    <a:pt x="903920" y="251719"/>
                  </a:lnTo>
                  <a:lnTo>
                    <a:pt x="879828" y="212062"/>
                  </a:lnTo>
                  <a:lnTo>
                    <a:pt x="852139" y="175034"/>
                  </a:lnTo>
                  <a:lnTo>
                    <a:pt x="821095" y="140877"/>
                  </a:lnTo>
                  <a:lnTo>
                    <a:pt x="786938" y="109833"/>
                  </a:lnTo>
                  <a:lnTo>
                    <a:pt x="749910" y="82144"/>
                  </a:lnTo>
                  <a:lnTo>
                    <a:pt x="710253" y="58052"/>
                  </a:lnTo>
                  <a:lnTo>
                    <a:pt x="668208" y="37798"/>
                  </a:lnTo>
                  <a:lnTo>
                    <a:pt x="624017" y="21624"/>
                  </a:lnTo>
                  <a:lnTo>
                    <a:pt x="577922" y="9771"/>
                  </a:lnTo>
                  <a:lnTo>
                    <a:pt x="530164" y="2483"/>
                  </a:lnTo>
                  <a:lnTo>
                    <a:pt x="480986" y="0"/>
                  </a:lnTo>
                  <a:close/>
                </a:path>
              </a:pathLst>
            </a:custGeom>
            <a:solidFill>
              <a:srgbClr val="F1DAF1"/>
            </a:solidFill>
          </p:spPr>
          <p:txBody>
            <a:bodyPr wrap="square" lIns="0" tIns="0" rIns="0" bIns="0" rtlCol="0"/>
            <a:lstStyle/>
            <a:p>
              <a:endParaRPr/>
            </a:p>
          </p:txBody>
        </p:sp>
        <p:sp>
          <p:nvSpPr>
            <p:cNvPr id="198" name="object 219">
              <a:extLst>
                <a:ext uri="{FF2B5EF4-FFF2-40B4-BE49-F238E27FC236}">
                  <a16:creationId xmlns:a16="http://schemas.microsoft.com/office/drawing/2014/main" id="{FCB13F46-E85E-6A76-1613-CB7531C988B7}"/>
                </a:ext>
              </a:extLst>
            </p:cNvPr>
            <p:cNvSpPr/>
            <p:nvPr/>
          </p:nvSpPr>
          <p:spPr>
            <a:xfrm>
              <a:off x="5410949" y="15047543"/>
              <a:ext cx="412750" cy="344170"/>
            </a:xfrm>
            <a:custGeom>
              <a:avLst/>
              <a:gdLst/>
              <a:ahLst/>
              <a:cxnLst/>
              <a:rect l="l" t="t" r="r" b="b"/>
              <a:pathLst>
                <a:path w="412750" h="344169">
                  <a:moveTo>
                    <a:pt x="159715" y="275196"/>
                  </a:moveTo>
                  <a:lnTo>
                    <a:pt x="159639" y="267423"/>
                  </a:lnTo>
                  <a:lnTo>
                    <a:pt x="156768" y="264845"/>
                  </a:lnTo>
                  <a:lnTo>
                    <a:pt x="145935" y="264718"/>
                  </a:lnTo>
                  <a:lnTo>
                    <a:pt x="133477" y="264769"/>
                  </a:lnTo>
                  <a:lnTo>
                    <a:pt x="120446" y="264706"/>
                  </a:lnTo>
                  <a:lnTo>
                    <a:pt x="109385" y="264858"/>
                  </a:lnTo>
                  <a:lnTo>
                    <a:pt x="106514" y="267538"/>
                  </a:lnTo>
                  <a:lnTo>
                    <a:pt x="106578" y="275297"/>
                  </a:lnTo>
                  <a:lnTo>
                    <a:pt x="109474" y="277939"/>
                  </a:lnTo>
                  <a:lnTo>
                    <a:pt x="156806" y="277939"/>
                  </a:lnTo>
                  <a:lnTo>
                    <a:pt x="159715" y="275196"/>
                  </a:lnTo>
                  <a:close/>
                </a:path>
                <a:path w="412750" h="344169">
                  <a:moveTo>
                    <a:pt x="159804" y="109156"/>
                  </a:moveTo>
                  <a:lnTo>
                    <a:pt x="156883" y="106311"/>
                  </a:lnTo>
                  <a:lnTo>
                    <a:pt x="143979" y="106172"/>
                  </a:lnTo>
                  <a:lnTo>
                    <a:pt x="135521" y="106172"/>
                  </a:lnTo>
                  <a:lnTo>
                    <a:pt x="122770" y="106324"/>
                  </a:lnTo>
                  <a:lnTo>
                    <a:pt x="119964" y="108927"/>
                  </a:lnTo>
                  <a:lnTo>
                    <a:pt x="119722" y="116522"/>
                  </a:lnTo>
                  <a:lnTo>
                    <a:pt x="122618" y="119316"/>
                  </a:lnTo>
                  <a:lnTo>
                    <a:pt x="131254" y="119519"/>
                  </a:lnTo>
                  <a:lnTo>
                    <a:pt x="139573" y="119443"/>
                  </a:lnTo>
                  <a:lnTo>
                    <a:pt x="148158" y="119519"/>
                  </a:lnTo>
                  <a:lnTo>
                    <a:pt x="156756" y="119316"/>
                  </a:lnTo>
                  <a:lnTo>
                    <a:pt x="159575" y="116738"/>
                  </a:lnTo>
                  <a:lnTo>
                    <a:pt x="159804" y="109156"/>
                  </a:lnTo>
                  <a:close/>
                </a:path>
                <a:path w="412750" h="344169">
                  <a:moveTo>
                    <a:pt x="199593" y="77317"/>
                  </a:moveTo>
                  <a:lnTo>
                    <a:pt x="199580" y="69100"/>
                  </a:lnTo>
                  <a:lnTo>
                    <a:pt x="196545" y="66624"/>
                  </a:lnTo>
                  <a:lnTo>
                    <a:pt x="109588" y="66624"/>
                  </a:lnTo>
                  <a:lnTo>
                    <a:pt x="106553" y="69100"/>
                  </a:lnTo>
                  <a:lnTo>
                    <a:pt x="106553" y="77330"/>
                  </a:lnTo>
                  <a:lnTo>
                    <a:pt x="109601" y="79819"/>
                  </a:lnTo>
                  <a:lnTo>
                    <a:pt x="153073" y="79819"/>
                  </a:lnTo>
                  <a:lnTo>
                    <a:pt x="196545" y="79806"/>
                  </a:lnTo>
                  <a:lnTo>
                    <a:pt x="199593" y="77317"/>
                  </a:lnTo>
                  <a:close/>
                </a:path>
                <a:path w="412750" h="344169">
                  <a:moveTo>
                    <a:pt x="199694" y="188150"/>
                  </a:moveTo>
                  <a:lnTo>
                    <a:pt x="196621" y="185521"/>
                  </a:lnTo>
                  <a:lnTo>
                    <a:pt x="122897" y="185521"/>
                  </a:lnTo>
                  <a:lnTo>
                    <a:pt x="119951" y="187960"/>
                  </a:lnTo>
                  <a:lnTo>
                    <a:pt x="119748" y="196100"/>
                  </a:lnTo>
                  <a:lnTo>
                    <a:pt x="122796" y="198691"/>
                  </a:lnTo>
                  <a:lnTo>
                    <a:pt x="159562" y="198716"/>
                  </a:lnTo>
                  <a:lnTo>
                    <a:pt x="196507" y="198691"/>
                  </a:lnTo>
                  <a:lnTo>
                    <a:pt x="199491" y="196240"/>
                  </a:lnTo>
                  <a:lnTo>
                    <a:pt x="199694" y="188150"/>
                  </a:lnTo>
                  <a:close/>
                </a:path>
                <a:path w="412750" h="344169">
                  <a:moveTo>
                    <a:pt x="226187" y="156591"/>
                  </a:moveTo>
                  <a:lnTo>
                    <a:pt x="226174" y="148361"/>
                  </a:lnTo>
                  <a:lnTo>
                    <a:pt x="223139" y="145884"/>
                  </a:lnTo>
                  <a:lnTo>
                    <a:pt x="162788" y="145884"/>
                  </a:lnTo>
                  <a:lnTo>
                    <a:pt x="159753" y="148361"/>
                  </a:lnTo>
                  <a:lnTo>
                    <a:pt x="159753" y="156591"/>
                  </a:lnTo>
                  <a:lnTo>
                    <a:pt x="162801" y="159054"/>
                  </a:lnTo>
                  <a:lnTo>
                    <a:pt x="192976" y="159067"/>
                  </a:lnTo>
                  <a:lnTo>
                    <a:pt x="223139" y="159067"/>
                  </a:lnTo>
                  <a:lnTo>
                    <a:pt x="226187" y="156591"/>
                  </a:lnTo>
                  <a:close/>
                </a:path>
                <a:path w="412750" h="344169">
                  <a:moveTo>
                    <a:pt x="252730" y="228092"/>
                  </a:moveTo>
                  <a:lnTo>
                    <a:pt x="250571" y="225894"/>
                  </a:lnTo>
                  <a:lnTo>
                    <a:pt x="245770" y="225005"/>
                  </a:lnTo>
                  <a:lnTo>
                    <a:pt x="244500" y="225132"/>
                  </a:lnTo>
                  <a:lnTo>
                    <a:pt x="179666" y="225132"/>
                  </a:lnTo>
                  <a:lnTo>
                    <a:pt x="114820" y="225132"/>
                  </a:lnTo>
                  <a:lnTo>
                    <a:pt x="113538" y="225005"/>
                  </a:lnTo>
                  <a:lnTo>
                    <a:pt x="108750" y="225894"/>
                  </a:lnTo>
                  <a:lnTo>
                    <a:pt x="106591" y="228079"/>
                  </a:lnTo>
                  <a:lnTo>
                    <a:pt x="106591" y="235381"/>
                  </a:lnTo>
                  <a:lnTo>
                    <a:pt x="108750" y="237553"/>
                  </a:lnTo>
                  <a:lnTo>
                    <a:pt x="113538" y="238455"/>
                  </a:lnTo>
                  <a:lnTo>
                    <a:pt x="114820" y="238328"/>
                  </a:lnTo>
                  <a:lnTo>
                    <a:pt x="244487" y="238328"/>
                  </a:lnTo>
                  <a:lnTo>
                    <a:pt x="245757" y="238467"/>
                  </a:lnTo>
                  <a:lnTo>
                    <a:pt x="250545" y="237553"/>
                  </a:lnTo>
                  <a:lnTo>
                    <a:pt x="252730" y="235381"/>
                  </a:lnTo>
                  <a:lnTo>
                    <a:pt x="252730" y="228092"/>
                  </a:lnTo>
                  <a:close/>
                </a:path>
                <a:path w="412750" h="344169">
                  <a:moveTo>
                    <a:pt x="252780" y="267258"/>
                  </a:moveTo>
                  <a:lnTo>
                    <a:pt x="249732" y="264782"/>
                  </a:lnTo>
                  <a:lnTo>
                    <a:pt x="176085" y="264782"/>
                  </a:lnTo>
                  <a:lnTo>
                    <a:pt x="173050" y="267258"/>
                  </a:lnTo>
                  <a:lnTo>
                    <a:pt x="173050" y="275488"/>
                  </a:lnTo>
                  <a:lnTo>
                    <a:pt x="176110" y="277977"/>
                  </a:lnTo>
                  <a:lnTo>
                    <a:pt x="249720" y="277977"/>
                  </a:lnTo>
                  <a:lnTo>
                    <a:pt x="252780" y="275488"/>
                  </a:lnTo>
                  <a:lnTo>
                    <a:pt x="252780" y="267258"/>
                  </a:lnTo>
                  <a:close/>
                </a:path>
                <a:path w="412750" h="344169">
                  <a:moveTo>
                    <a:pt x="292684" y="188010"/>
                  </a:moveTo>
                  <a:lnTo>
                    <a:pt x="289648" y="185521"/>
                  </a:lnTo>
                  <a:lnTo>
                    <a:pt x="215976" y="185521"/>
                  </a:lnTo>
                  <a:lnTo>
                    <a:pt x="212953" y="188010"/>
                  </a:lnTo>
                  <a:lnTo>
                    <a:pt x="212979" y="196253"/>
                  </a:lnTo>
                  <a:lnTo>
                    <a:pt x="216027" y="198716"/>
                  </a:lnTo>
                  <a:lnTo>
                    <a:pt x="289623" y="198716"/>
                  </a:lnTo>
                  <a:lnTo>
                    <a:pt x="292633" y="196253"/>
                  </a:lnTo>
                  <a:lnTo>
                    <a:pt x="292684" y="188010"/>
                  </a:lnTo>
                  <a:close/>
                </a:path>
                <a:path w="412750" h="344169">
                  <a:moveTo>
                    <a:pt x="292773" y="267944"/>
                  </a:moveTo>
                  <a:lnTo>
                    <a:pt x="290118" y="264998"/>
                  </a:lnTo>
                  <a:lnTo>
                    <a:pt x="281673" y="264642"/>
                  </a:lnTo>
                  <a:lnTo>
                    <a:pt x="277088" y="264642"/>
                  </a:lnTo>
                  <a:lnTo>
                    <a:pt x="268808" y="264998"/>
                  </a:lnTo>
                  <a:lnTo>
                    <a:pt x="266255" y="267766"/>
                  </a:lnTo>
                  <a:lnTo>
                    <a:pt x="266077" y="274802"/>
                  </a:lnTo>
                  <a:lnTo>
                    <a:pt x="268732" y="277660"/>
                  </a:lnTo>
                  <a:lnTo>
                    <a:pt x="274967" y="278079"/>
                  </a:lnTo>
                  <a:lnTo>
                    <a:pt x="277329" y="277939"/>
                  </a:lnTo>
                  <a:lnTo>
                    <a:pt x="279692" y="277939"/>
                  </a:lnTo>
                  <a:lnTo>
                    <a:pt x="281889" y="277952"/>
                  </a:lnTo>
                  <a:lnTo>
                    <a:pt x="284124" y="278091"/>
                  </a:lnTo>
                  <a:lnTo>
                    <a:pt x="290017" y="277647"/>
                  </a:lnTo>
                  <a:lnTo>
                    <a:pt x="292595" y="274955"/>
                  </a:lnTo>
                  <a:lnTo>
                    <a:pt x="292773" y="267944"/>
                  </a:lnTo>
                  <a:close/>
                </a:path>
                <a:path w="412750" h="344169">
                  <a:moveTo>
                    <a:pt x="305930" y="109181"/>
                  </a:moveTo>
                  <a:lnTo>
                    <a:pt x="303771" y="106984"/>
                  </a:lnTo>
                  <a:lnTo>
                    <a:pt x="298831" y="106108"/>
                  </a:lnTo>
                  <a:lnTo>
                    <a:pt x="297421" y="106248"/>
                  </a:lnTo>
                  <a:lnTo>
                    <a:pt x="181610" y="106248"/>
                  </a:lnTo>
                  <a:lnTo>
                    <a:pt x="180187" y="106108"/>
                  </a:lnTo>
                  <a:lnTo>
                    <a:pt x="175260" y="106997"/>
                  </a:lnTo>
                  <a:lnTo>
                    <a:pt x="173101" y="109194"/>
                  </a:lnTo>
                  <a:lnTo>
                    <a:pt x="173113" y="116497"/>
                  </a:lnTo>
                  <a:lnTo>
                    <a:pt x="175272" y="118681"/>
                  </a:lnTo>
                  <a:lnTo>
                    <a:pt x="180060" y="119557"/>
                  </a:lnTo>
                  <a:lnTo>
                    <a:pt x="181343" y="119443"/>
                  </a:lnTo>
                  <a:lnTo>
                    <a:pt x="239522" y="119443"/>
                  </a:lnTo>
                  <a:lnTo>
                    <a:pt x="297700" y="119430"/>
                  </a:lnTo>
                  <a:lnTo>
                    <a:pt x="298983" y="119557"/>
                  </a:lnTo>
                  <a:lnTo>
                    <a:pt x="303771" y="118656"/>
                  </a:lnTo>
                  <a:lnTo>
                    <a:pt x="305930" y="116471"/>
                  </a:lnTo>
                  <a:lnTo>
                    <a:pt x="305930" y="109181"/>
                  </a:lnTo>
                  <a:close/>
                </a:path>
                <a:path w="412750" h="344169">
                  <a:moveTo>
                    <a:pt x="306082" y="148488"/>
                  </a:moveTo>
                  <a:lnTo>
                    <a:pt x="303022" y="145897"/>
                  </a:lnTo>
                  <a:lnTo>
                    <a:pt x="242595" y="145897"/>
                  </a:lnTo>
                  <a:lnTo>
                    <a:pt x="239661" y="148310"/>
                  </a:lnTo>
                  <a:lnTo>
                    <a:pt x="239560" y="152311"/>
                  </a:lnTo>
                  <a:lnTo>
                    <a:pt x="239458" y="156451"/>
                  </a:lnTo>
                  <a:lnTo>
                    <a:pt x="242519" y="159054"/>
                  </a:lnTo>
                  <a:lnTo>
                    <a:pt x="302882" y="159054"/>
                  </a:lnTo>
                  <a:lnTo>
                    <a:pt x="305892" y="156578"/>
                  </a:lnTo>
                  <a:lnTo>
                    <a:pt x="305993" y="152311"/>
                  </a:lnTo>
                  <a:lnTo>
                    <a:pt x="306082" y="148488"/>
                  </a:lnTo>
                  <a:close/>
                </a:path>
                <a:path w="412750" h="344169">
                  <a:moveTo>
                    <a:pt x="412750" y="10807"/>
                  </a:moveTo>
                  <a:lnTo>
                    <a:pt x="412076" y="3225"/>
                  </a:lnTo>
                  <a:lnTo>
                    <a:pt x="411988" y="2197"/>
                  </a:lnTo>
                  <a:lnTo>
                    <a:pt x="408266" y="0"/>
                  </a:lnTo>
                  <a:lnTo>
                    <a:pt x="400558" y="889"/>
                  </a:lnTo>
                  <a:lnTo>
                    <a:pt x="401091" y="889"/>
                  </a:lnTo>
                  <a:lnTo>
                    <a:pt x="389369" y="4902"/>
                  </a:lnTo>
                  <a:lnTo>
                    <a:pt x="380365" y="12242"/>
                  </a:lnTo>
                  <a:lnTo>
                    <a:pt x="374586" y="22352"/>
                  </a:lnTo>
                  <a:lnTo>
                    <a:pt x="372541" y="34658"/>
                  </a:lnTo>
                  <a:lnTo>
                    <a:pt x="372529" y="205016"/>
                  </a:lnTo>
                  <a:lnTo>
                    <a:pt x="345922" y="205016"/>
                  </a:lnTo>
                  <a:lnTo>
                    <a:pt x="345998" y="72047"/>
                  </a:lnTo>
                  <a:lnTo>
                    <a:pt x="344766" y="69202"/>
                  </a:lnTo>
                  <a:lnTo>
                    <a:pt x="341972" y="66433"/>
                  </a:lnTo>
                  <a:lnTo>
                    <a:pt x="336054" y="60579"/>
                  </a:lnTo>
                  <a:lnTo>
                    <a:pt x="336054" y="65989"/>
                  </a:lnTo>
                  <a:lnTo>
                    <a:pt x="305650" y="66433"/>
                  </a:lnTo>
                  <a:lnTo>
                    <a:pt x="302577" y="66433"/>
                  </a:lnTo>
                  <a:lnTo>
                    <a:pt x="295503" y="65989"/>
                  </a:lnTo>
                  <a:lnTo>
                    <a:pt x="286893" y="65087"/>
                  </a:lnTo>
                  <a:lnTo>
                    <a:pt x="280250" y="57696"/>
                  </a:lnTo>
                  <a:lnTo>
                    <a:pt x="279107" y="40944"/>
                  </a:lnTo>
                  <a:lnTo>
                    <a:pt x="279374" y="35788"/>
                  </a:lnTo>
                  <a:lnTo>
                    <a:pt x="279501" y="33528"/>
                  </a:lnTo>
                  <a:lnTo>
                    <a:pt x="279552" y="24180"/>
                  </a:lnTo>
                  <a:lnTo>
                    <a:pt x="321754" y="65989"/>
                  </a:lnTo>
                  <a:lnTo>
                    <a:pt x="336054" y="65989"/>
                  </a:lnTo>
                  <a:lnTo>
                    <a:pt x="336054" y="60579"/>
                  </a:lnTo>
                  <a:lnTo>
                    <a:pt x="299339" y="24180"/>
                  </a:lnTo>
                  <a:lnTo>
                    <a:pt x="288950" y="13817"/>
                  </a:lnTo>
                  <a:lnTo>
                    <a:pt x="276872" y="1739"/>
                  </a:lnTo>
                  <a:lnTo>
                    <a:pt x="274142" y="571"/>
                  </a:lnTo>
                  <a:lnTo>
                    <a:pt x="101790" y="571"/>
                  </a:lnTo>
                  <a:lnTo>
                    <a:pt x="69138" y="21310"/>
                  </a:lnTo>
                  <a:lnTo>
                    <a:pt x="66611" y="125793"/>
                  </a:lnTo>
                  <a:lnTo>
                    <a:pt x="40017" y="125793"/>
                  </a:lnTo>
                  <a:lnTo>
                    <a:pt x="39966" y="33528"/>
                  </a:lnTo>
                  <a:lnTo>
                    <a:pt x="37452" y="21310"/>
                  </a:lnTo>
                  <a:lnTo>
                    <a:pt x="37350" y="20789"/>
                  </a:lnTo>
                  <a:lnTo>
                    <a:pt x="30378" y="10325"/>
                  </a:lnTo>
                  <a:lnTo>
                    <a:pt x="20180" y="3225"/>
                  </a:lnTo>
                  <a:lnTo>
                    <a:pt x="7835" y="571"/>
                  </a:lnTo>
                  <a:lnTo>
                    <a:pt x="3263" y="571"/>
                  </a:lnTo>
                  <a:lnTo>
                    <a:pt x="1308" y="2197"/>
                  </a:lnTo>
                  <a:lnTo>
                    <a:pt x="292" y="3073"/>
                  </a:lnTo>
                  <a:lnTo>
                    <a:pt x="25" y="10198"/>
                  </a:lnTo>
                  <a:lnTo>
                    <a:pt x="0" y="10629"/>
                  </a:lnTo>
                  <a:lnTo>
                    <a:pt x="2692" y="13335"/>
                  </a:lnTo>
                  <a:lnTo>
                    <a:pt x="7353" y="13817"/>
                  </a:lnTo>
                  <a:lnTo>
                    <a:pt x="7112" y="13817"/>
                  </a:lnTo>
                  <a:lnTo>
                    <a:pt x="26695" y="126212"/>
                  </a:lnTo>
                  <a:lnTo>
                    <a:pt x="9220" y="126212"/>
                  </a:lnTo>
                  <a:lnTo>
                    <a:pt x="7670" y="127698"/>
                  </a:lnTo>
                  <a:lnTo>
                    <a:pt x="6794" y="128600"/>
                  </a:lnTo>
                  <a:lnTo>
                    <a:pt x="6794" y="176403"/>
                  </a:lnTo>
                  <a:lnTo>
                    <a:pt x="9359" y="178904"/>
                  </a:lnTo>
                  <a:lnTo>
                    <a:pt x="26695" y="178904"/>
                  </a:lnTo>
                  <a:lnTo>
                    <a:pt x="26631" y="309727"/>
                  </a:lnTo>
                  <a:lnTo>
                    <a:pt x="2705" y="331241"/>
                  </a:lnTo>
                  <a:lnTo>
                    <a:pt x="38" y="333857"/>
                  </a:lnTo>
                  <a:lnTo>
                    <a:pt x="139" y="337604"/>
                  </a:lnTo>
                  <a:lnTo>
                    <a:pt x="203" y="339661"/>
                  </a:lnTo>
                  <a:lnTo>
                    <a:pt x="317" y="341541"/>
                  </a:lnTo>
                  <a:lnTo>
                    <a:pt x="3263" y="344043"/>
                  </a:lnTo>
                  <a:lnTo>
                    <a:pt x="9169" y="344043"/>
                  </a:lnTo>
                  <a:lnTo>
                    <a:pt x="39992" y="310273"/>
                  </a:lnTo>
                  <a:lnTo>
                    <a:pt x="40017" y="179222"/>
                  </a:lnTo>
                  <a:lnTo>
                    <a:pt x="66611" y="179222"/>
                  </a:lnTo>
                  <a:lnTo>
                    <a:pt x="66725" y="309727"/>
                  </a:lnTo>
                  <a:lnTo>
                    <a:pt x="101993" y="344043"/>
                  </a:lnTo>
                  <a:lnTo>
                    <a:pt x="310819" y="344043"/>
                  </a:lnTo>
                  <a:lnTo>
                    <a:pt x="324942" y="341541"/>
                  </a:lnTo>
                  <a:lnTo>
                    <a:pt x="325107" y="341541"/>
                  </a:lnTo>
                  <a:lnTo>
                    <a:pt x="336181" y="334416"/>
                  </a:lnTo>
                  <a:lnTo>
                    <a:pt x="336461" y="334010"/>
                  </a:lnTo>
                  <a:lnTo>
                    <a:pt x="338531" y="330822"/>
                  </a:lnTo>
                  <a:lnTo>
                    <a:pt x="343357" y="323418"/>
                  </a:lnTo>
                  <a:lnTo>
                    <a:pt x="345744" y="310273"/>
                  </a:lnTo>
                  <a:lnTo>
                    <a:pt x="345846" y="309727"/>
                  </a:lnTo>
                  <a:lnTo>
                    <a:pt x="345922" y="258394"/>
                  </a:lnTo>
                  <a:lnTo>
                    <a:pt x="372529" y="258394"/>
                  </a:lnTo>
                  <a:lnTo>
                    <a:pt x="372592" y="311785"/>
                  </a:lnTo>
                  <a:lnTo>
                    <a:pt x="375183" y="323418"/>
                  </a:lnTo>
                  <a:lnTo>
                    <a:pt x="405269" y="344043"/>
                  </a:lnTo>
                  <a:lnTo>
                    <a:pt x="409168" y="344043"/>
                  </a:lnTo>
                  <a:lnTo>
                    <a:pt x="412102" y="341541"/>
                  </a:lnTo>
                  <a:lnTo>
                    <a:pt x="412305" y="339661"/>
                  </a:lnTo>
                  <a:lnTo>
                    <a:pt x="412559" y="334568"/>
                  </a:lnTo>
                  <a:lnTo>
                    <a:pt x="412584" y="334010"/>
                  </a:lnTo>
                  <a:lnTo>
                    <a:pt x="409879" y="331241"/>
                  </a:lnTo>
                  <a:lnTo>
                    <a:pt x="405777" y="330822"/>
                  </a:lnTo>
                  <a:lnTo>
                    <a:pt x="397332" y="328726"/>
                  </a:lnTo>
                  <a:lnTo>
                    <a:pt x="397192" y="328726"/>
                  </a:lnTo>
                  <a:lnTo>
                    <a:pt x="391007" y="324332"/>
                  </a:lnTo>
                  <a:lnTo>
                    <a:pt x="386016" y="258394"/>
                  </a:lnTo>
                  <a:lnTo>
                    <a:pt x="386029" y="258140"/>
                  </a:lnTo>
                  <a:lnTo>
                    <a:pt x="403110" y="258140"/>
                  </a:lnTo>
                  <a:lnTo>
                    <a:pt x="405739" y="255663"/>
                  </a:lnTo>
                  <a:lnTo>
                    <a:pt x="405739" y="207695"/>
                  </a:lnTo>
                  <a:lnTo>
                    <a:pt x="403250" y="205371"/>
                  </a:lnTo>
                  <a:lnTo>
                    <a:pt x="392176" y="205371"/>
                  </a:lnTo>
                  <a:lnTo>
                    <a:pt x="392176" y="218516"/>
                  </a:lnTo>
                  <a:lnTo>
                    <a:pt x="392176" y="244944"/>
                  </a:lnTo>
                  <a:lnTo>
                    <a:pt x="334302" y="244944"/>
                  </a:lnTo>
                  <a:lnTo>
                    <a:pt x="332752" y="246494"/>
                  </a:lnTo>
                  <a:lnTo>
                    <a:pt x="332752" y="275513"/>
                  </a:lnTo>
                  <a:lnTo>
                    <a:pt x="332701" y="278358"/>
                  </a:lnTo>
                  <a:lnTo>
                    <a:pt x="331216" y="317665"/>
                  </a:lnTo>
                  <a:lnTo>
                    <a:pt x="311480" y="330822"/>
                  </a:lnTo>
                  <a:lnTo>
                    <a:pt x="101028" y="330822"/>
                  </a:lnTo>
                  <a:lnTo>
                    <a:pt x="79844" y="196151"/>
                  </a:lnTo>
                  <a:lnTo>
                    <a:pt x="80772" y="194703"/>
                  </a:lnTo>
                  <a:lnTo>
                    <a:pt x="101663" y="179222"/>
                  </a:lnTo>
                  <a:lnTo>
                    <a:pt x="134874" y="154457"/>
                  </a:lnTo>
                  <a:lnTo>
                    <a:pt x="134835" y="150444"/>
                  </a:lnTo>
                  <a:lnTo>
                    <a:pt x="115379" y="135940"/>
                  </a:lnTo>
                  <a:lnTo>
                    <a:pt x="115379" y="152463"/>
                  </a:lnTo>
                  <a:lnTo>
                    <a:pt x="80149" y="178714"/>
                  </a:lnTo>
                  <a:lnTo>
                    <a:pt x="79336" y="165849"/>
                  </a:lnTo>
                  <a:lnTo>
                    <a:pt x="79159" y="165684"/>
                  </a:lnTo>
                  <a:lnTo>
                    <a:pt x="20383" y="165684"/>
                  </a:lnTo>
                  <a:lnTo>
                    <a:pt x="20383" y="139268"/>
                  </a:lnTo>
                  <a:lnTo>
                    <a:pt x="78168" y="139268"/>
                  </a:lnTo>
                  <a:lnTo>
                    <a:pt x="79768" y="137718"/>
                  </a:lnTo>
                  <a:lnTo>
                    <a:pt x="79921" y="129273"/>
                  </a:lnTo>
                  <a:lnTo>
                    <a:pt x="80010" y="127698"/>
                  </a:lnTo>
                  <a:lnTo>
                    <a:pt x="80111" y="126212"/>
                  </a:lnTo>
                  <a:lnTo>
                    <a:pt x="115379" y="152463"/>
                  </a:lnTo>
                  <a:lnTo>
                    <a:pt x="115379" y="135940"/>
                  </a:lnTo>
                  <a:lnTo>
                    <a:pt x="101790" y="125793"/>
                  </a:lnTo>
                  <a:lnTo>
                    <a:pt x="80670" y="110185"/>
                  </a:lnTo>
                  <a:lnTo>
                    <a:pt x="79844" y="108445"/>
                  </a:lnTo>
                  <a:lnTo>
                    <a:pt x="79933" y="35115"/>
                  </a:lnTo>
                  <a:lnTo>
                    <a:pt x="81343" y="26771"/>
                  </a:lnTo>
                  <a:lnTo>
                    <a:pt x="81432" y="26225"/>
                  </a:lnTo>
                  <a:lnTo>
                    <a:pt x="85737" y="19507"/>
                  </a:lnTo>
                  <a:lnTo>
                    <a:pt x="92519" y="15240"/>
                  </a:lnTo>
                  <a:lnTo>
                    <a:pt x="101079" y="13817"/>
                  </a:lnTo>
                  <a:lnTo>
                    <a:pt x="266103" y="13817"/>
                  </a:lnTo>
                  <a:lnTo>
                    <a:pt x="266103" y="44780"/>
                  </a:lnTo>
                  <a:lnTo>
                    <a:pt x="268643" y="59080"/>
                  </a:lnTo>
                  <a:lnTo>
                    <a:pt x="275793" y="70129"/>
                  </a:lnTo>
                  <a:lnTo>
                    <a:pt x="286867" y="77254"/>
                  </a:lnTo>
                  <a:lnTo>
                    <a:pt x="301218" y="79806"/>
                  </a:lnTo>
                  <a:lnTo>
                    <a:pt x="332600" y="79806"/>
                  </a:lnTo>
                  <a:lnTo>
                    <a:pt x="332676" y="187782"/>
                  </a:lnTo>
                  <a:lnTo>
                    <a:pt x="331838" y="189509"/>
                  </a:lnTo>
                  <a:lnTo>
                    <a:pt x="277812" y="229641"/>
                  </a:lnTo>
                  <a:lnTo>
                    <a:pt x="277787" y="233807"/>
                  </a:lnTo>
                  <a:lnTo>
                    <a:pt x="331711" y="273875"/>
                  </a:lnTo>
                  <a:lnTo>
                    <a:pt x="332752" y="275513"/>
                  </a:lnTo>
                  <a:lnTo>
                    <a:pt x="332752" y="246494"/>
                  </a:lnTo>
                  <a:lnTo>
                    <a:pt x="332625" y="258140"/>
                  </a:lnTo>
                  <a:lnTo>
                    <a:pt x="297167" y="231736"/>
                  </a:lnTo>
                  <a:lnTo>
                    <a:pt x="332536" y="205371"/>
                  </a:lnTo>
                  <a:lnTo>
                    <a:pt x="332663" y="216446"/>
                  </a:lnTo>
                  <a:lnTo>
                    <a:pt x="334784" y="218516"/>
                  </a:lnTo>
                  <a:lnTo>
                    <a:pt x="392176" y="218516"/>
                  </a:lnTo>
                  <a:lnTo>
                    <a:pt x="392176" y="205371"/>
                  </a:lnTo>
                  <a:lnTo>
                    <a:pt x="386105" y="205371"/>
                  </a:lnTo>
                  <a:lnTo>
                    <a:pt x="386067" y="205016"/>
                  </a:lnTo>
                  <a:lnTo>
                    <a:pt x="385965" y="32575"/>
                  </a:lnTo>
                  <a:lnTo>
                    <a:pt x="409956" y="13169"/>
                  </a:lnTo>
                  <a:lnTo>
                    <a:pt x="412750" y="10807"/>
                  </a:lnTo>
                  <a:close/>
                </a:path>
              </a:pathLst>
            </a:custGeom>
            <a:solidFill>
              <a:srgbClr val="A654A6"/>
            </a:solidFill>
          </p:spPr>
          <p:txBody>
            <a:bodyPr wrap="square" lIns="0" tIns="0" rIns="0" bIns="0" rtlCol="0"/>
            <a:lstStyle/>
            <a:p>
              <a:endParaRPr/>
            </a:p>
          </p:txBody>
        </p:sp>
      </p:grpSp>
      <p:pic>
        <p:nvPicPr>
          <p:cNvPr id="199" name="object 205">
            <a:extLst>
              <a:ext uri="{FF2B5EF4-FFF2-40B4-BE49-F238E27FC236}">
                <a16:creationId xmlns:a16="http://schemas.microsoft.com/office/drawing/2014/main" id="{C8DC80AF-663F-941E-98D9-FC8023F7AA83}"/>
              </a:ext>
            </a:extLst>
          </p:cNvPr>
          <p:cNvPicPr/>
          <p:nvPr/>
        </p:nvPicPr>
        <p:blipFill>
          <a:blip r:embed="rId8" cstate="print"/>
          <a:srcRect l="35519" t="-1" r="33936" b="78743"/>
          <a:stretch/>
        </p:blipFill>
        <p:spPr>
          <a:xfrm>
            <a:off x="21562934" y="12070238"/>
            <a:ext cx="2760984" cy="2546851"/>
          </a:xfrm>
          <a:prstGeom prst="rect">
            <a:avLst/>
          </a:prstGeom>
        </p:spPr>
      </p:pic>
      <p:grpSp>
        <p:nvGrpSpPr>
          <p:cNvPr id="188" name="object 16">
            <a:extLst>
              <a:ext uri="{FF2B5EF4-FFF2-40B4-BE49-F238E27FC236}">
                <a16:creationId xmlns:a16="http://schemas.microsoft.com/office/drawing/2014/main" id="{43611E12-E12C-992A-FFA8-0E827814661B}"/>
              </a:ext>
            </a:extLst>
          </p:cNvPr>
          <p:cNvGrpSpPr/>
          <p:nvPr/>
        </p:nvGrpSpPr>
        <p:grpSpPr>
          <a:xfrm>
            <a:off x="18881491" y="290879"/>
            <a:ext cx="4319477" cy="3984706"/>
            <a:chOff x="7867799" y="9152094"/>
            <a:chExt cx="2359660" cy="2176780"/>
          </a:xfrm>
        </p:grpSpPr>
        <p:pic>
          <p:nvPicPr>
            <p:cNvPr id="189" name="object 17">
              <a:extLst>
                <a:ext uri="{FF2B5EF4-FFF2-40B4-BE49-F238E27FC236}">
                  <a16:creationId xmlns:a16="http://schemas.microsoft.com/office/drawing/2014/main" id="{E86E0AA1-5B37-428C-43D7-CA31CAF5DA78}"/>
                </a:ext>
              </a:extLst>
            </p:cNvPr>
            <p:cNvPicPr/>
            <p:nvPr/>
          </p:nvPicPr>
          <p:blipFill>
            <a:blip r:embed="rId9" cstate="print"/>
            <a:stretch>
              <a:fillRect/>
            </a:stretch>
          </p:blipFill>
          <p:spPr>
            <a:xfrm>
              <a:off x="7867799" y="9672452"/>
              <a:ext cx="1311475" cy="1656266"/>
            </a:xfrm>
            <a:prstGeom prst="rect">
              <a:avLst/>
            </a:prstGeom>
          </p:spPr>
        </p:pic>
        <p:pic>
          <p:nvPicPr>
            <p:cNvPr id="192" name="object 18">
              <a:extLst>
                <a:ext uri="{FF2B5EF4-FFF2-40B4-BE49-F238E27FC236}">
                  <a16:creationId xmlns:a16="http://schemas.microsoft.com/office/drawing/2014/main" id="{CF3B2A34-923B-5F8C-8A12-238EE6909985}"/>
                </a:ext>
              </a:extLst>
            </p:cNvPr>
            <p:cNvPicPr/>
            <p:nvPr/>
          </p:nvPicPr>
          <p:blipFill>
            <a:blip r:embed="rId10" cstate="print"/>
            <a:stretch>
              <a:fillRect/>
            </a:stretch>
          </p:blipFill>
          <p:spPr>
            <a:xfrm>
              <a:off x="8625848" y="9152094"/>
              <a:ext cx="1601616" cy="1014357"/>
            </a:xfrm>
            <a:prstGeom prst="rect">
              <a:avLst/>
            </a:prstGeom>
          </p:spPr>
        </p:pic>
      </p:grpSp>
      <p:sp>
        <p:nvSpPr>
          <p:cNvPr id="200" name="TextBox 199">
            <a:extLst>
              <a:ext uri="{FF2B5EF4-FFF2-40B4-BE49-F238E27FC236}">
                <a16:creationId xmlns:a16="http://schemas.microsoft.com/office/drawing/2014/main" id="{90EB79D3-54BE-C786-0A00-523D2C9993A2}"/>
              </a:ext>
            </a:extLst>
          </p:cNvPr>
          <p:cNvSpPr txBox="1"/>
          <p:nvPr/>
        </p:nvSpPr>
        <p:spPr>
          <a:xfrm>
            <a:off x="14297870" y="2889250"/>
            <a:ext cx="6172200"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Key Features </a:t>
            </a:r>
            <a:endParaRPr lang="en-US" sz="6600" b="1" dirty="0">
              <a:solidFill>
                <a:srgbClr val="0ABFAB"/>
              </a:solidFill>
              <a:latin typeface="Poppins" panose="00000500000000000000" pitchFamily="2" charset="0"/>
              <a:cs typeface="Poppins"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0B7AD3D7-C358-8006-8245-A7706646B38B}"/>
              </a:ext>
            </a:extLst>
          </p:cNvPr>
          <p:cNvGrpSpPr/>
          <p:nvPr/>
        </p:nvGrpSpPr>
        <p:grpSpPr>
          <a:xfrm>
            <a:off x="21348059" y="11925668"/>
            <a:ext cx="2330641" cy="2326426"/>
            <a:chOff x="17674045" y="13934083"/>
            <a:chExt cx="1285614" cy="1283289"/>
          </a:xfrm>
        </p:grpSpPr>
        <p:pic>
          <p:nvPicPr>
            <p:cNvPr id="78" name="object 33">
              <a:extLst>
                <a:ext uri="{FF2B5EF4-FFF2-40B4-BE49-F238E27FC236}">
                  <a16:creationId xmlns:a16="http://schemas.microsoft.com/office/drawing/2014/main" id="{329BF5FA-0F45-6EF9-5A21-FACE195E4A55}"/>
                </a:ext>
              </a:extLst>
            </p:cNvPr>
            <p:cNvPicPr/>
            <p:nvPr/>
          </p:nvPicPr>
          <p:blipFill>
            <a:blip r:embed="rId2" cstate="print"/>
            <a:stretch>
              <a:fillRect/>
            </a:stretch>
          </p:blipFill>
          <p:spPr>
            <a:xfrm>
              <a:off x="18109238" y="14844359"/>
              <a:ext cx="124336" cy="124336"/>
            </a:xfrm>
            <a:prstGeom prst="rect">
              <a:avLst/>
            </a:prstGeom>
          </p:spPr>
        </p:pic>
        <p:sp>
          <p:nvSpPr>
            <p:cNvPr id="79" name="object 34">
              <a:extLst>
                <a:ext uri="{FF2B5EF4-FFF2-40B4-BE49-F238E27FC236}">
                  <a16:creationId xmlns:a16="http://schemas.microsoft.com/office/drawing/2014/main" id="{45E803AA-B5A8-5850-C13E-498A0D177F48}"/>
                </a:ext>
              </a:extLst>
            </p:cNvPr>
            <p:cNvSpPr/>
            <p:nvPr/>
          </p:nvSpPr>
          <p:spPr>
            <a:xfrm>
              <a:off x="17674045" y="13934083"/>
              <a:ext cx="1285614" cy="1283289"/>
            </a:xfrm>
            <a:custGeom>
              <a:avLst/>
              <a:gdLst/>
              <a:ahLst/>
              <a:cxnLst/>
              <a:rect l="l" t="t" r="r" b="b"/>
              <a:pathLst>
                <a:path w="702310" h="701040">
                  <a:moveTo>
                    <a:pt x="701896" y="0"/>
                  </a:moveTo>
                  <a:lnTo>
                    <a:pt x="174927" y="0"/>
                  </a:lnTo>
                  <a:lnTo>
                    <a:pt x="153924" y="1270"/>
                  </a:lnTo>
                  <a:lnTo>
                    <a:pt x="115726" y="17780"/>
                  </a:lnTo>
                  <a:lnTo>
                    <a:pt x="86121" y="46990"/>
                  </a:lnTo>
                  <a:lnTo>
                    <a:pt x="70486" y="86360"/>
                  </a:lnTo>
                  <a:lnTo>
                    <a:pt x="68572" y="106680"/>
                  </a:lnTo>
                  <a:lnTo>
                    <a:pt x="68577" y="107950"/>
                  </a:lnTo>
                  <a:lnTo>
                    <a:pt x="68704" y="113030"/>
                  </a:lnTo>
                  <a:lnTo>
                    <a:pt x="68813" y="114300"/>
                  </a:lnTo>
                  <a:lnTo>
                    <a:pt x="68922" y="115570"/>
                  </a:lnTo>
                  <a:lnTo>
                    <a:pt x="77243" y="176530"/>
                  </a:lnTo>
                  <a:lnTo>
                    <a:pt x="73351" y="182880"/>
                  </a:lnTo>
                  <a:lnTo>
                    <a:pt x="70418" y="189230"/>
                  </a:lnTo>
                  <a:lnTo>
                    <a:pt x="68568" y="195580"/>
                  </a:lnTo>
                  <a:lnTo>
                    <a:pt x="67923" y="203200"/>
                  </a:lnTo>
                  <a:lnTo>
                    <a:pt x="71487" y="220980"/>
                  </a:lnTo>
                  <a:lnTo>
                    <a:pt x="81200" y="234950"/>
                  </a:lnTo>
                  <a:lnTo>
                    <a:pt x="95594" y="245110"/>
                  </a:lnTo>
                  <a:lnTo>
                    <a:pt x="113203" y="248920"/>
                  </a:lnTo>
                  <a:lnTo>
                    <a:pt x="114111" y="248920"/>
                  </a:lnTo>
                  <a:lnTo>
                    <a:pt x="120263" y="270510"/>
                  </a:lnTo>
                  <a:lnTo>
                    <a:pt x="131705" y="288290"/>
                  </a:lnTo>
                  <a:lnTo>
                    <a:pt x="147538" y="302260"/>
                  </a:lnTo>
                  <a:lnTo>
                    <a:pt x="166865" y="312420"/>
                  </a:lnTo>
                  <a:lnTo>
                    <a:pt x="161397" y="328930"/>
                  </a:lnTo>
                  <a:lnTo>
                    <a:pt x="117806" y="339090"/>
                  </a:lnTo>
                  <a:lnTo>
                    <a:pt x="79060" y="359410"/>
                  </a:lnTo>
                  <a:lnTo>
                    <a:pt x="46532" y="388620"/>
                  </a:lnTo>
                  <a:lnTo>
                    <a:pt x="21597" y="424180"/>
                  </a:lnTo>
                  <a:lnTo>
                    <a:pt x="5628" y="464820"/>
                  </a:lnTo>
                  <a:lnTo>
                    <a:pt x="0" y="509270"/>
                  </a:lnTo>
                  <a:lnTo>
                    <a:pt x="4880" y="547370"/>
                  </a:lnTo>
                  <a:lnTo>
                    <a:pt x="18675" y="581660"/>
                  </a:lnTo>
                  <a:lnTo>
                    <a:pt x="40112" y="609600"/>
                  </a:lnTo>
                  <a:lnTo>
                    <a:pt x="67923" y="633730"/>
                  </a:lnTo>
                  <a:lnTo>
                    <a:pt x="67923" y="701040"/>
                  </a:lnTo>
                  <a:lnTo>
                    <a:pt x="430186" y="701040"/>
                  </a:lnTo>
                  <a:lnTo>
                    <a:pt x="430186" y="679450"/>
                  </a:lnTo>
                  <a:lnTo>
                    <a:pt x="90567" y="679450"/>
                  </a:lnTo>
                  <a:lnTo>
                    <a:pt x="90567" y="645160"/>
                  </a:lnTo>
                  <a:lnTo>
                    <a:pt x="224923" y="645160"/>
                  </a:lnTo>
                  <a:lnTo>
                    <a:pt x="236090" y="636270"/>
                  </a:lnTo>
                  <a:lnTo>
                    <a:pt x="237555" y="633730"/>
                  </a:lnTo>
                  <a:lnTo>
                    <a:pt x="135847" y="633730"/>
                  </a:lnTo>
                  <a:lnTo>
                    <a:pt x="91436" y="621030"/>
                  </a:lnTo>
                  <a:lnTo>
                    <a:pt x="55489" y="593090"/>
                  </a:lnTo>
                  <a:lnTo>
                    <a:pt x="31418" y="554990"/>
                  </a:lnTo>
                  <a:lnTo>
                    <a:pt x="22636" y="509270"/>
                  </a:lnTo>
                  <a:lnTo>
                    <a:pt x="31305" y="458470"/>
                  </a:lnTo>
                  <a:lnTo>
                    <a:pt x="55400" y="412750"/>
                  </a:lnTo>
                  <a:lnTo>
                    <a:pt x="92051" y="378460"/>
                  </a:lnTo>
                  <a:lnTo>
                    <a:pt x="138387" y="356870"/>
                  </a:lnTo>
                  <a:lnTo>
                    <a:pt x="161168" y="356870"/>
                  </a:lnTo>
                  <a:lnTo>
                    <a:pt x="160710" y="351790"/>
                  </a:lnTo>
                  <a:lnTo>
                    <a:pt x="194353" y="351790"/>
                  </a:lnTo>
                  <a:lnTo>
                    <a:pt x="182500" y="336550"/>
                  </a:lnTo>
                  <a:lnTo>
                    <a:pt x="189341" y="316230"/>
                  </a:lnTo>
                  <a:lnTo>
                    <a:pt x="264581" y="316230"/>
                  </a:lnTo>
                  <a:lnTo>
                    <a:pt x="263321" y="312420"/>
                  </a:lnTo>
                  <a:lnTo>
                    <a:pt x="282651" y="302260"/>
                  </a:lnTo>
                  <a:lnTo>
                    <a:pt x="291287" y="294640"/>
                  </a:lnTo>
                  <a:lnTo>
                    <a:pt x="192453" y="294640"/>
                  </a:lnTo>
                  <a:lnTo>
                    <a:pt x="170442" y="289560"/>
                  </a:lnTo>
                  <a:lnTo>
                    <a:pt x="152447" y="278130"/>
                  </a:lnTo>
                  <a:lnTo>
                    <a:pt x="140303" y="259080"/>
                  </a:lnTo>
                  <a:lnTo>
                    <a:pt x="135847" y="237490"/>
                  </a:lnTo>
                  <a:lnTo>
                    <a:pt x="135847" y="226060"/>
                  </a:lnTo>
                  <a:lnTo>
                    <a:pt x="113203" y="226060"/>
                  </a:lnTo>
                  <a:lnTo>
                    <a:pt x="104399" y="224790"/>
                  </a:lnTo>
                  <a:lnTo>
                    <a:pt x="97203" y="219710"/>
                  </a:lnTo>
                  <a:lnTo>
                    <a:pt x="92348" y="212090"/>
                  </a:lnTo>
                  <a:lnTo>
                    <a:pt x="90567" y="203200"/>
                  </a:lnTo>
                  <a:lnTo>
                    <a:pt x="92348" y="194310"/>
                  </a:lnTo>
                  <a:lnTo>
                    <a:pt x="97203" y="187960"/>
                  </a:lnTo>
                  <a:lnTo>
                    <a:pt x="104399" y="182880"/>
                  </a:lnTo>
                  <a:lnTo>
                    <a:pt x="113203" y="180340"/>
                  </a:lnTo>
                  <a:lnTo>
                    <a:pt x="135847" y="180340"/>
                  </a:lnTo>
                  <a:lnTo>
                    <a:pt x="135847" y="161290"/>
                  </a:lnTo>
                  <a:lnTo>
                    <a:pt x="97980" y="161290"/>
                  </a:lnTo>
                  <a:lnTo>
                    <a:pt x="91482" y="114300"/>
                  </a:lnTo>
                  <a:lnTo>
                    <a:pt x="91398" y="113030"/>
                  </a:lnTo>
                  <a:lnTo>
                    <a:pt x="91315" y="111760"/>
                  </a:lnTo>
                  <a:lnTo>
                    <a:pt x="105031" y="59690"/>
                  </a:lnTo>
                  <a:lnTo>
                    <a:pt x="142737" y="29210"/>
                  </a:lnTo>
                  <a:lnTo>
                    <a:pt x="174927" y="22860"/>
                  </a:lnTo>
                  <a:lnTo>
                    <a:pt x="701896" y="22860"/>
                  </a:lnTo>
                  <a:lnTo>
                    <a:pt x="701896" y="0"/>
                  </a:lnTo>
                  <a:close/>
                </a:path>
                <a:path w="702310" h="701040">
                  <a:moveTo>
                    <a:pt x="224923" y="645160"/>
                  </a:moveTo>
                  <a:lnTo>
                    <a:pt x="90567" y="645160"/>
                  </a:lnTo>
                  <a:lnTo>
                    <a:pt x="103856" y="650240"/>
                  </a:lnTo>
                  <a:lnTo>
                    <a:pt x="117699" y="654050"/>
                  </a:lnTo>
                  <a:lnTo>
                    <a:pt x="146776" y="656590"/>
                  </a:lnTo>
                  <a:lnTo>
                    <a:pt x="181135" y="656590"/>
                  </a:lnTo>
                  <a:lnTo>
                    <a:pt x="181135" y="671830"/>
                  </a:lnTo>
                  <a:lnTo>
                    <a:pt x="181951" y="675640"/>
                  </a:lnTo>
                  <a:lnTo>
                    <a:pt x="183217" y="679450"/>
                  </a:lnTo>
                  <a:lnTo>
                    <a:pt x="208850" y="679450"/>
                  </a:lnTo>
                  <a:lnTo>
                    <a:pt x="203771" y="674370"/>
                  </a:lnTo>
                  <a:lnTo>
                    <a:pt x="203771" y="655320"/>
                  </a:lnTo>
                  <a:lnTo>
                    <a:pt x="221732" y="647700"/>
                  </a:lnTo>
                  <a:lnTo>
                    <a:pt x="224923" y="645160"/>
                  </a:lnTo>
                  <a:close/>
                </a:path>
                <a:path w="702310" h="701040">
                  <a:moveTo>
                    <a:pt x="359864" y="474980"/>
                  </a:moveTo>
                  <a:lnTo>
                    <a:pt x="334554" y="474980"/>
                  </a:lnTo>
                  <a:lnTo>
                    <a:pt x="339626" y="480060"/>
                  </a:lnTo>
                  <a:lnTo>
                    <a:pt x="339626" y="674370"/>
                  </a:lnTo>
                  <a:lnTo>
                    <a:pt x="334554" y="679450"/>
                  </a:lnTo>
                  <a:lnTo>
                    <a:pt x="360188" y="679450"/>
                  </a:lnTo>
                  <a:lnTo>
                    <a:pt x="361454" y="675640"/>
                  </a:lnTo>
                  <a:lnTo>
                    <a:pt x="362270" y="671830"/>
                  </a:lnTo>
                  <a:lnTo>
                    <a:pt x="362270" y="633730"/>
                  </a:lnTo>
                  <a:lnTo>
                    <a:pt x="430186" y="633730"/>
                  </a:lnTo>
                  <a:lnTo>
                    <a:pt x="430186" y="610870"/>
                  </a:lnTo>
                  <a:lnTo>
                    <a:pt x="362270" y="610870"/>
                  </a:lnTo>
                  <a:lnTo>
                    <a:pt x="362270" y="486410"/>
                  </a:lnTo>
                  <a:lnTo>
                    <a:pt x="359864" y="474980"/>
                  </a:lnTo>
                  <a:close/>
                </a:path>
                <a:path w="702310" h="701040">
                  <a:moveTo>
                    <a:pt x="430186" y="633730"/>
                  </a:moveTo>
                  <a:lnTo>
                    <a:pt x="407542" y="633730"/>
                  </a:lnTo>
                  <a:lnTo>
                    <a:pt x="407542" y="679450"/>
                  </a:lnTo>
                  <a:lnTo>
                    <a:pt x="430186" y="679450"/>
                  </a:lnTo>
                  <a:lnTo>
                    <a:pt x="430186" y="633730"/>
                  </a:lnTo>
                  <a:close/>
                </a:path>
                <a:path w="702310" h="701040">
                  <a:moveTo>
                    <a:pt x="90567" y="463550"/>
                  </a:moveTo>
                  <a:lnTo>
                    <a:pt x="67923" y="463550"/>
                  </a:lnTo>
                  <a:lnTo>
                    <a:pt x="67923" y="509270"/>
                  </a:lnTo>
                  <a:lnTo>
                    <a:pt x="73146" y="537210"/>
                  </a:lnTo>
                  <a:lnTo>
                    <a:pt x="87511" y="561340"/>
                  </a:lnTo>
                  <a:lnTo>
                    <a:pt x="109063" y="579120"/>
                  </a:lnTo>
                  <a:lnTo>
                    <a:pt x="135847" y="588010"/>
                  </a:lnTo>
                  <a:lnTo>
                    <a:pt x="135847" y="633730"/>
                  </a:lnTo>
                  <a:lnTo>
                    <a:pt x="158491" y="633730"/>
                  </a:lnTo>
                  <a:lnTo>
                    <a:pt x="158491" y="581660"/>
                  </a:lnTo>
                  <a:lnTo>
                    <a:pt x="164547" y="575310"/>
                  </a:lnTo>
                  <a:lnTo>
                    <a:pt x="169733" y="571500"/>
                  </a:lnTo>
                  <a:lnTo>
                    <a:pt x="175563" y="568960"/>
                  </a:lnTo>
                  <a:lnTo>
                    <a:pt x="181891" y="566420"/>
                  </a:lnTo>
                  <a:lnTo>
                    <a:pt x="237555" y="566420"/>
                  </a:lnTo>
                  <a:lnTo>
                    <a:pt x="236823" y="565150"/>
                  </a:lnTo>
                  <a:lnTo>
                    <a:pt x="142650" y="565150"/>
                  </a:lnTo>
                  <a:lnTo>
                    <a:pt x="122234" y="560070"/>
                  </a:lnTo>
                  <a:lnTo>
                    <a:pt x="105695" y="547370"/>
                  </a:lnTo>
                  <a:lnTo>
                    <a:pt x="94612" y="530860"/>
                  </a:lnTo>
                  <a:lnTo>
                    <a:pt x="90567" y="509270"/>
                  </a:lnTo>
                  <a:lnTo>
                    <a:pt x="90567" y="463550"/>
                  </a:lnTo>
                  <a:close/>
                </a:path>
                <a:path w="702310" h="701040">
                  <a:moveTo>
                    <a:pt x="237555" y="566420"/>
                  </a:moveTo>
                  <a:lnTo>
                    <a:pt x="192453" y="566420"/>
                  </a:lnTo>
                  <a:lnTo>
                    <a:pt x="205658" y="568960"/>
                  </a:lnTo>
                  <a:lnTo>
                    <a:pt x="216455" y="575310"/>
                  </a:lnTo>
                  <a:lnTo>
                    <a:pt x="223741" y="586740"/>
                  </a:lnTo>
                  <a:lnTo>
                    <a:pt x="226415" y="599440"/>
                  </a:lnTo>
                  <a:lnTo>
                    <a:pt x="223741" y="613410"/>
                  </a:lnTo>
                  <a:lnTo>
                    <a:pt x="216455" y="623570"/>
                  </a:lnTo>
                  <a:lnTo>
                    <a:pt x="205658" y="631190"/>
                  </a:lnTo>
                  <a:lnTo>
                    <a:pt x="192453" y="633730"/>
                  </a:lnTo>
                  <a:lnTo>
                    <a:pt x="237555" y="633730"/>
                  </a:lnTo>
                  <a:lnTo>
                    <a:pt x="245611" y="619760"/>
                  </a:lnTo>
                  <a:lnTo>
                    <a:pt x="249058" y="599440"/>
                  </a:lnTo>
                  <a:lnTo>
                    <a:pt x="245611" y="580390"/>
                  </a:lnTo>
                  <a:lnTo>
                    <a:pt x="237555" y="566420"/>
                  </a:lnTo>
                  <a:close/>
                </a:path>
                <a:path w="702310" h="701040">
                  <a:moveTo>
                    <a:pt x="345490" y="356870"/>
                  </a:moveTo>
                  <a:lnTo>
                    <a:pt x="291806" y="356870"/>
                  </a:lnTo>
                  <a:lnTo>
                    <a:pt x="338141" y="378460"/>
                  </a:lnTo>
                  <a:lnTo>
                    <a:pt x="374788" y="412750"/>
                  </a:lnTo>
                  <a:lnTo>
                    <a:pt x="398878" y="458470"/>
                  </a:lnTo>
                  <a:lnTo>
                    <a:pt x="407542" y="509270"/>
                  </a:lnTo>
                  <a:lnTo>
                    <a:pt x="407542" y="610870"/>
                  </a:lnTo>
                  <a:lnTo>
                    <a:pt x="430186" y="610870"/>
                  </a:lnTo>
                  <a:lnTo>
                    <a:pt x="430186" y="505460"/>
                  </a:lnTo>
                  <a:lnTo>
                    <a:pt x="429873" y="501650"/>
                  </a:lnTo>
                  <a:lnTo>
                    <a:pt x="429629" y="497840"/>
                  </a:lnTo>
                  <a:lnTo>
                    <a:pt x="701896" y="497840"/>
                  </a:lnTo>
                  <a:lnTo>
                    <a:pt x="701896" y="474980"/>
                  </a:lnTo>
                  <a:lnTo>
                    <a:pt x="426876" y="474980"/>
                  </a:lnTo>
                  <a:lnTo>
                    <a:pt x="425374" y="467360"/>
                  </a:lnTo>
                  <a:lnTo>
                    <a:pt x="423230" y="459740"/>
                  </a:lnTo>
                  <a:lnTo>
                    <a:pt x="420767" y="452120"/>
                  </a:lnTo>
                  <a:lnTo>
                    <a:pt x="656616" y="452120"/>
                  </a:lnTo>
                  <a:lnTo>
                    <a:pt x="656616" y="430530"/>
                  </a:lnTo>
                  <a:lnTo>
                    <a:pt x="430194" y="430530"/>
                  </a:lnTo>
                  <a:lnTo>
                    <a:pt x="430194" y="422910"/>
                  </a:lnTo>
                  <a:lnTo>
                    <a:pt x="407550" y="422910"/>
                  </a:lnTo>
                  <a:lnTo>
                    <a:pt x="382600" y="387350"/>
                  </a:lnTo>
                  <a:lnTo>
                    <a:pt x="350286" y="359410"/>
                  </a:lnTo>
                  <a:lnTo>
                    <a:pt x="345490" y="356870"/>
                  </a:lnTo>
                  <a:close/>
                </a:path>
                <a:path w="702310" h="701040">
                  <a:moveTo>
                    <a:pt x="328308" y="452120"/>
                  </a:moveTo>
                  <a:lnTo>
                    <a:pt x="215097" y="452120"/>
                  </a:lnTo>
                  <a:lnTo>
                    <a:pt x="201891" y="454660"/>
                  </a:lnTo>
                  <a:lnTo>
                    <a:pt x="191094" y="462280"/>
                  </a:lnTo>
                  <a:lnTo>
                    <a:pt x="183808" y="473710"/>
                  </a:lnTo>
                  <a:lnTo>
                    <a:pt x="181135" y="486410"/>
                  </a:lnTo>
                  <a:lnTo>
                    <a:pt x="181135" y="543560"/>
                  </a:lnTo>
                  <a:lnTo>
                    <a:pt x="172111" y="546100"/>
                  </a:lnTo>
                  <a:lnTo>
                    <a:pt x="163569" y="548640"/>
                  </a:lnTo>
                  <a:lnTo>
                    <a:pt x="155661" y="553720"/>
                  </a:lnTo>
                  <a:lnTo>
                    <a:pt x="148538" y="560070"/>
                  </a:lnTo>
                  <a:lnTo>
                    <a:pt x="142650" y="565150"/>
                  </a:lnTo>
                  <a:lnTo>
                    <a:pt x="236823" y="565150"/>
                  </a:lnTo>
                  <a:lnTo>
                    <a:pt x="236090" y="563880"/>
                  </a:lnTo>
                  <a:lnTo>
                    <a:pt x="221732" y="551180"/>
                  </a:lnTo>
                  <a:lnTo>
                    <a:pt x="203771" y="544830"/>
                  </a:lnTo>
                  <a:lnTo>
                    <a:pt x="203771" y="480060"/>
                  </a:lnTo>
                  <a:lnTo>
                    <a:pt x="208850" y="474980"/>
                  </a:lnTo>
                  <a:lnTo>
                    <a:pt x="359864" y="474980"/>
                  </a:lnTo>
                  <a:lnTo>
                    <a:pt x="359596" y="473710"/>
                  </a:lnTo>
                  <a:lnTo>
                    <a:pt x="352310" y="462280"/>
                  </a:lnTo>
                  <a:lnTo>
                    <a:pt x="341514" y="454660"/>
                  </a:lnTo>
                  <a:lnTo>
                    <a:pt x="328308" y="452120"/>
                  </a:lnTo>
                  <a:close/>
                </a:path>
                <a:path w="702310" h="701040">
                  <a:moveTo>
                    <a:pt x="161168" y="356870"/>
                  </a:moveTo>
                  <a:lnTo>
                    <a:pt x="138387" y="356870"/>
                  </a:lnTo>
                  <a:lnTo>
                    <a:pt x="149400" y="477520"/>
                  </a:lnTo>
                  <a:lnTo>
                    <a:pt x="198672" y="427990"/>
                  </a:lnTo>
                  <a:lnTo>
                    <a:pt x="167582" y="427990"/>
                  </a:lnTo>
                  <a:lnTo>
                    <a:pt x="161168" y="356870"/>
                  </a:lnTo>
                  <a:close/>
                </a:path>
                <a:path w="702310" h="701040">
                  <a:moveTo>
                    <a:pt x="701896" y="22860"/>
                  </a:moveTo>
                  <a:lnTo>
                    <a:pt x="679253" y="22860"/>
                  </a:lnTo>
                  <a:lnTo>
                    <a:pt x="679253" y="474980"/>
                  </a:lnTo>
                  <a:lnTo>
                    <a:pt x="701896" y="474980"/>
                  </a:lnTo>
                  <a:lnTo>
                    <a:pt x="701896" y="22860"/>
                  </a:lnTo>
                  <a:close/>
                </a:path>
                <a:path w="702310" h="701040">
                  <a:moveTo>
                    <a:pt x="246439" y="411480"/>
                  </a:moveTo>
                  <a:lnTo>
                    <a:pt x="215097" y="411480"/>
                  </a:lnTo>
                  <a:lnTo>
                    <a:pt x="255694" y="452120"/>
                  </a:lnTo>
                  <a:lnTo>
                    <a:pt x="283066" y="452120"/>
                  </a:lnTo>
                  <a:lnTo>
                    <a:pt x="285280" y="427990"/>
                  </a:lnTo>
                  <a:lnTo>
                    <a:pt x="262611" y="427990"/>
                  </a:lnTo>
                  <a:lnTo>
                    <a:pt x="246439" y="411480"/>
                  </a:lnTo>
                  <a:close/>
                </a:path>
                <a:path w="702310" h="701040">
                  <a:moveTo>
                    <a:pt x="475481" y="384810"/>
                  </a:moveTo>
                  <a:lnTo>
                    <a:pt x="452837" y="384810"/>
                  </a:lnTo>
                  <a:lnTo>
                    <a:pt x="452837" y="430530"/>
                  </a:lnTo>
                  <a:lnTo>
                    <a:pt x="475481" y="430530"/>
                  </a:lnTo>
                  <a:lnTo>
                    <a:pt x="475481" y="384810"/>
                  </a:lnTo>
                  <a:close/>
                </a:path>
                <a:path w="702310" h="701040">
                  <a:moveTo>
                    <a:pt x="566049" y="316230"/>
                  </a:moveTo>
                  <a:lnTo>
                    <a:pt x="498117" y="316230"/>
                  </a:lnTo>
                  <a:lnTo>
                    <a:pt x="498117" y="430530"/>
                  </a:lnTo>
                  <a:lnTo>
                    <a:pt x="520761" y="430530"/>
                  </a:lnTo>
                  <a:lnTo>
                    <a:pt x="520761" y="339090"/>
                  </a:lnTo>
                  <a:lnTo>
                    <a:pt x="566049" y="339090"/>
                  </a:lnTo>
                  <a:lnTo>
                    <a:pt x="566049" y="316230"/>
                  </a:lnTo>
                  <a:close/>
                </a:path>
                <a:path w="702310" h="701040">
                  <a:moveTo>
                    <a:pt x="566049" y="339090"/>
                  </a:moveTo>
                  <a:lnTo>
                    <a:pt x="543405" y="339090"/>
                  </a:lnTo>
                  <a:lnTo>
                    <a:pt x="543405" y="430530"/>
                  </a:lnTo>
                  <a:lnTo>
                    <a:pt x="566049" y="430530"/>
                  </a:lnTo>
                  <a:lnTo>
                    <a:pt x="566049" y="339090"/>
                  </a:lnTo>
                  <a:close/>
                </a:path>
                <a:path w="702310" h="701040">
                  <a:moveTo>
                    <a:pt x="656616" y="271780"/>
                  </a:moveTo>
                  <a:lnTo>
                    <a:pt x="588685" y="271780"/>
                  </a:lnTo>
                  <a:lnTo>
                    <a:pt x="588685" y="430530"/>
                  </a:lnTo>
                  <a:lnTo>
                    <a:pt x="611329" y="430530"/>
                  </a:lnTo>
                  <a:lnTo>
                    <a:pt x="611329" y="294640"/>
                  </a:lnTo>
                  <a:lnTo>
                    <a:pt x="656616" y="294640"/>
                  </a:lnTo>
                  <a:lnTo>
                    <a:pt x="656616" y="271780"/>
                  </a:lnTo>
                  <a:close/>
                </a:path>
                <a:path w="702310" h="701040">
                  <a:moveTo>
                    <a:pt x="656616" y="294640"/>
                  </a:moveTo>
                  <a:lnTo>
                    <a:pt x="633973" y="294640"/>
                  </a:lnTo>
                  <a:lnTo>
                    <a:pt x="633973" y="430530"/>
                  </a:lnTo>
                  <a:lnTo>
                    <a:pt x="656616" y="430530"/>
                  </a:lnTo>
                  <a:lnTo>
                    <a:pt x="656616" y="294640"/>
                  </a:lnTo>
                  <a:close/>
                </a:path>
                <a:path w="702310" h="701040">
                  <a:moveTo>
                    <a:pt x="194353" y="351790"/>
                  </a:moveTo>
                  <a:lnTo>
                    <a:pt x="164897" y="351790"/>
                  </a:lnTo>
                  <a:lnTo>
                    <a:pt x="199927" y="394970"/>
                  </a:lnTo>
                  <a:lnTo>
                    <a:pt x="167582" y="427990"/>
                  </a:lnTo>
                  <a:lnTo>
                    <a:pt x="198672" y="427990"/>
                  </a:lnTo>
                  <a:lnTo>
                    <a:pt x="215097" y="411480"/>
                  </a:lnTo>
                  <a:lnTo>
                    <a:pt x="246439" y="411480"/>
                  </a:lnTo>
                  <a:lnTo>
                    <a:pt x="230266" y="394970"/>
                  </a:lnTo>
                  <a:lnTo>
                    <a:pt x="243663" y="378460"/>
                  </a:lnTo>
                  <a:lnTo>
                    <a:pt x="215097" y="378460"/>
                  </a:lnTo>
                  <a:lnTo>
                    <a:pt x="194353" y="351790"/>
                  </a:lnTo>
                  <a:close/>
                </a:path>
                <a:path w="702310" h="701040">
                  <a:moveTo>
                    <a:pt x="335896" y="351790"/>
                  </a:moveTo>
                  <a:lnTo>
                    <a:pt x="269491" y="351790"/>
                  </a:lnTo>
                  <a:lnTo>
                    <a:pt x="262611" y="427990"/>
                  </a:lnTo>
                  <a:lnTo>
                    <a:pt x="285280" y="427990"/>
                  </a:lnTo>
                  <a:lnTo>
                    <a:pt x="291806" y="356870"/>
                  </a:lnTo>
                  <a:lnTo>
                    <a:pt x="345490" y="356870"/>
                  </a:lnTo>
                  <a:lnTo>
                    <a:pt x="335896" y="351790"/>
                  </a:lnTo>
                  <a:close/>
                </a:path>
                <a:path w="702310" h="701040">
                  <a:moveTo>
                    <a:pt x="475481" y="361950"/>
                  </a:moveTo>
                  <a:lnTo>
                    <a:pt x="407550" y="361950"/>
                  </a:lnTo>
                  <a:lnTo>
                    <a:pt x="407550" y="422910"/>
                  </a:lnTo>
                  <a:lnTo>
                    <a:pt x="430194" y="422910"/>
                  </a:lnTo>
                  <a:lnTo>
                    <a:pt x="430194" y="384810"/>
                  </a:lnTo>
                  <a:lnTo>
                    <a:pt x="475481" y="384810"/>
                  </a:lnTo>
                  <a:lnTo>
                    <a:pt x="475481" y="361950"/>
                  </a:lnTo>
                  <a:close/>
                </a:path>
                <a:path w="702310" h="701040">
                  <a:moveTo>
                    <a:pt x="264581" y="316230"/>
                  </a:moveTo>
                  <a:lnTo>
                    <a:pt x="240852" y="316230"/>
                  </a:lnTo>
                  <a:lnTo>
                    <a:pt x="247686" y="336550"/>
                  </a:lnTo>
                  <a:lnTo>
                    <a:pt x="215097" y="378460"/>
                  </a:lnTo>
                  <a:lnTo>
                    <a:pt x="243663" y="378460"/>
                  </a:lnTo>
                  <a:lnTo>
                    <a:pt x="265303" y="351790"/>
                  </a:lnTo>
                  <a:lnTo>
                    <a:pt x="335896" y="351790"/>
                  </a:lnTo>
                  <a:lnTo>
                    <a:pt x="311912" y="339090"/>
                  </a:lnTo>
                  <a:lnTo>
                    <a:pt x="268781" y="328930"/>
                  </a:lnTo>
                  <a:lnTo>
                    <a:pt x="264581" y="316230"/>
                  </a:lnTo>
                  <a:close/>
                </a:path>
                <a:path w="702310" h="701040">
                  <a:moveTo>
                    <a:pt x="313531" y="120650"/>
                  </a:moveTo>
                  <a:lnTo>
                    <a:pt x="288390" y="120650"/>
                  </a:lnTo>
                  <a:lnTo>
                    <a:pt x="292081" y="125730"/>
                  </a:lnTo>
                  <a:lnTo>
                    <a:pt x="294338" y="132080"/>
                  </a:lnTo>
                  <a:lnTo>
                    <a:pt x="294338" y="237490"/>
                  </a:lnTo>
                  <a:lnTo>
                    <a:pt x="289884" y="259080"/>
                  </a:lnTo>
                  <a:lnTo>
                    <a:pt x="277743" y="278130"/>
                  </a:lnTo>
                  <a:lnTo>
                    <a:pt x="259750" y="289560"/>
                  </a:lnTo>
                  <a:lnTo>
                    <a:pt x="237740" y="294640"/>
                  </a:lnTo>
                  <a:lnTo>
                    <a:pt x="291287" y="294640"/>
                  </a:lnTo>
                  <a:lnTo>
                    <a:pt x="298484" y="288290"/>
                  </a:lnTo>
                  <a:lnTo>
                    <a:pt x="309923" y="270510"/>
                  </a:lnTo>
                  <a:lnTo>
                    <a:pt x="316075" y="248920"/>
                  </a:lnTo>
                  <a:lnTo>
                    <a:pt x="316982" y="248920"/>
                  </a:lnTo>
                  <a:lnTo>
                    <a:pt x="334596" y="245110"/>
                  </a:lnTo>
                  <a:lnTo>
                    <a:pt x="348993" y="234950"/>
                  </a:lnTo>
                  <a:lnTo>
                    <a:pt x="355174" y="226060"/>
                  </a:lnTo>
                  <a:lnTo>
                    <a:pt x="316982" y="226060"/>
                  </a:lnTo>
                  <a:lnTo>
                    <a:pt x="316982" y="180340"/>
                  </a:lnTo>
                  <a:lnTo>
                    <a:pt x="355534" y="180340"/>
                  </a:lnTo>
                  <a:lnTo>
                    <a:pt x="353278" y="176530"/>
                  </a:lnTo>
                  <a:lnTo>
                    <a:pt x="355484" y="161290"/>
                  </a:lnTo>
                  <a:lnTo>
                    <a:pt x="332617" y="161290"/>
                  </a:lnTo>
                  <a:lnTo>
                    <a:pt x="327728" y="160020"/>
                  </a:lnTo>
                  <a:lnTo>
                    <a:pt x="322496" y="158750"/>
                  </a:lnTo>
                  <a:lnTo>
                    <a:pt x="316982" y="158750"/>
                  </a:lnTo>
                  <a:lnTo>
                    <a:pt x="316982" y="138430"/>
                  </a:lnTo>
                  <a:lnTo>
                    <a:pt x="315378" y="125730"/>
                  </a:lnTo>
                  <a:lnTo>
                    <a:pt x="313531" y="120650"/>
                  </a:lnTo>
                  <a:close/>
                </a:path>
                <a:path w="702310" h="701040">
                  <a:moveTo>
                    <a:pt x="135847" y="180340"/>
                  </a:moveTo>
                  <a:lnTo>
                    <a:pt x="113203" y="180340"/>
                  </a:lnTo>
                  <a:lnTo>
                    <a:pt x="113203" y="226060"/>
                  </a:lnTo>
                  <a:lnTo>
                    <a:pt x="135847" y="226060"/>
                  </a:lnTo>
                  <a:lnTo>
                    <a:pt x="135847" y="180340"/>
                  </a:lnTo>
                  <a:close/>
                </a:path>
                <a:path w="702310" h="701040">
                  <a:moveTo>
                    <a:pt x="355534" y="180340"/>
                  </a:moveTo>
                  <a:lnTo>
                    <a:pt x="316982" y="180340"/>
                  </a:lnTo>
                  <a:lnTo>
                    <a:pt x="325791" y="182880"/>
                  </a:lnTo>
                  <a:lnTo>
                    <a:pt x="332989" y="187960"/>
                  </a:lnTo>
                  <a:lnTo>
                    <a:pt x="337845" y="194310"/>
                  </a:lnTo>
                  <a:lnTo>
                    <a:pt x="339626" y="203200"/>
                  </a:lnTo>
                  <a:lnTo>
                    <a:pt x="337845" y="212090"/>
                  </a:lnTo>
                  <a:lnTo>
                    <a:pt x="332989" y="219710"/>
                  </a:lnTo>
                  <a:lnTo>
                    <a:pt x="325791" y="224790"/>
                  </a:lnTo>
                  <a:lnTo>
                    <a:pt x="316982" y="226060"/>
                  </a:lnTo>
                  <a:lnTo>
                    <a:pt x="355174" y="226060"/>
                  </a:lnTo>
                  <a:lnTo>
                    <a:pt x="358706" y="220980"/>
                  </a:lnTo>
                  <a:lnTo>
                    <a:pt x="362270" y="203200"/>
                  </a:lnTo>
                  <a:lnTo>
                    <a:pt x="361650" y="195580"/>
                  </a:lnTo>
                  <a:lnTo>
                    <a:pt x="359867" y="189230"/>
                  </a:lnTo>
                  <a:lnTo>
                    <a:pt x="357038" y="182880"/>
                  </a:lnTo>
                  <a:lnTo>
                    <a:pt x="355534" y="180340"/>
                  </a:lnTo>
                  <a:close/>
                </a:path>
                <a:path w="702310" h="701040">
                  <a:moveTo>
                    <a:pt x="181135" y="67310"/>
                  </a:moveTo>
                  <a:lnTo>
                    <a:pt x="158491" y="67310"/>
                  </a:lnTo>
                  <a:lnTo>
                    <a:pt x="158491" y="76200"/>
                  </a:lnTo>
                  <a:lnTo>
                    <a:pt x="160031" y="83820"/>
                  </a:lnTo>
                  <a:lnTo>
                    <a:pt x="162716" y="91440"/>
                  </a:lnTo>
                  <a:lnTo>
                    <a:pt x="143236" y="97790"/>
                  </a:lnTo>
                  <a:lnTo>
                    <a:pt x="127521" y="109220"/>
                  </a:lnTo>
                  <a:lnTo>
                    <a:pt x="117025" y="127000"/>
                  </a:lnTo>
                  <a:lnTo>
                    <a:pt x="113203" y="147320"/>
                  </a:lnTo>
                  <a:lnTo>
                    <a:pt x="113203" y="158750"/>
                  </a:lnTo>
                  <a:lnTo>
                    <a:pt x="102755" y="158750"/>
                  </a:lnTo>
                  <a:lnTo>
                    <a:pt x="97980" y="161290"/>
                  </a:lnTo>
                  <a:lnTo>
                    <a:pt x="135847" y="161290"/>
                  </a:lnTo>
                  <a:lnTo>
                    <a:pt x="135847" y="147320"/>
                  </a:lnTo>
                  <a:lnTo>
                    <a:pt x="138521" y="133350"/>
                  </a:lnTo>
                  <a:lnTo>
                    <a:pt x="145807" y="123190"/>
                  </a:lnTo>
                  <a:lnTo>
                    <a:pt x="156603" y="115570"/>
                  </a:lnTo>
                  <a:lnTo>
                    <a:pt x="169809" y="113030"/>
                  </a:lnTo>
                  <a:lnTo>
                    <a:pt x="226415" y="113030"/>
                  </a:lnTo>
                  <a:lnTo>
                    <a:pt x="208805" y="109220"/>
                  </a:lnTo>
                  <a:lnTo>
                    <a:pt x="194411" y="100330"/>
                  </a:lnTo>
                  <a:lnTo>
                    <a:pt x="184698" y="85090"/>
                  </a:lnTo>
                  <a:lnTo>
                    <a:pt x="181135" y="67310"/>
                  </a:lnTo>
                  <a:close/>
                </a:path>
                <a:path w="702310" h="701040">
                  <a:moveTo>
                    <a:pt x="321276" y="22860"/>
                  </a:moveTo>
                  <a:lnTo>
                    <a:pt x="255900" y="22860"/>
                  </a:lnTo>
                  <a:lnTo>
                    <a:pt x="288458" y="29210"/>
                  </a:lnTo>
                  <a:lnTo>
                    <a:pt x="315075" y="46990"/>
                  </a:lnTo>
                  <a:lnTo>
                    <a:pt x="333036" y="73660"/>
                  </a:lnTo>
                  <a:lnTo>
                    <a:pt x="339626" y="106680"/>
                  </a:lnTo>
                  <a:lnTo>
                    <a:pt x="339532" y="111760"/>
                  </a:lnTo>
                  <a:lnTo>
                    <a:pt x="339438" y="113030"/>
                  </a:lnTo>
                  <a:lnTo>
                    <a:pt x="339344" y="114300"/>
                  </a:lnTo>
                  <a:lnTo>
                    <a:pt x="332617" y="161290"/>
                  </a:lnTo>
                  <a:lnTo>
                    <a:pt x="355484" y="161290"/>
                  </a:lnTo>
                  <a:lnTo>
                    <a:pt x="361919" y="116840"/>
                  </a:lnTo>
                  <a:lnTo>
                    <a:pt x="362007" y="115570"/>
                  </a:lnTo>
                  <a:lnTo>
                    <a:pt x="362094" y="114300"/>
                  </a:lnTo>
                  <a:lnTo>
                    <a:pt x="362182" y="113030"/>
                  </a:lnTo>
                  <a:lnTo>
                    <a:pt x="362270" y="106680"/>
                  </a:lnTo>
                  <a:lnTo>
                    <a:pt x="359366" y="81280"/>
                  </a:lnTo>
                  <a:lnTo>
                    <a:pt x="351111" y="58420"/>
                  </a:lnTo>
                  <a:lnTo>
                    <a:pt x="338187" y="39370"/>
                  </a:lnTo>
                  <a:lnTo>
                    <a:pt x="321276" y="22860"/>
                  </a:lnTo>
                  <a:close/>
                </a:path>
                <a:path w="702310" h="701040">
                  <a:moveTo>
                    <a:pt x="260377" y="67310"/>
                  </a:moveTo>
                  <a:lnTo>
                    <a:pt x="249058" y="67310"/>
                  </a:lnTo>
                  <a:lnTo>
                    <a:pt x="249058" y="90170"/>
                  </a:lnTo>
                  <a:lnTo>
                    <a:pt x="266631" y="90170"/>
                  </a:lnTo>
                  <a:lnTo>
                    <a:pt x="271702" y="95250"/>
                  </a:lnTo>
                  <a:lnTo>
                    <a:pt x="271702" y="107950"/>
                  </a:lnTo>
                  <a:lnTo>
                    <a:pt x="266631" y="113030"/>
                  </a:lnTo>
                  <a:lnTo>
                    <a:pt x="175926" y="113030"/>
                  </a:lnTo>
                  <a:lnTo>
                    <a:pt x="186242" y="121920"/>
                  </a:lnTo>
                  <a:lnTo>
                    <a:pt x="198313" y="129540"/>
                  </a:lnTo>
                  <a:lnTo>
                    <a:pt x="211813" y="134620"/>
                  </a:lnTo>
                  <a:lnTo>
                    <a:pt x="226415" y="135890"/>
                  </a:lnTo>
                  <a:lnTo>
                    <a:pt x="260377" y="135890"/>
                  </a:lnTo>
                  <a:lnTo>
                    <a:pt x="268791" y="134620"/>
                  </a:lnTo>
                  <a:lnTo>
                    <a:pt x="276437" y="132080"/>
                  </a:lnTo>
                  <a:lnTo>
                    <a:pt x="283056" y="127000"/>
                  </a:lnTo>
                  <a:lnTo>
                    <a:pt x="288390" y="120650"/>
                  </a:lnTo>
                  <a:lnTo>
                    <a:pt x="313531" y="120650"/>
                  </a:lnTo>
                  <a:lnTo>
                    <a:pt x="310760" y="113030"/>
                  </a:lnTo>
                  <a:lnTo>
                    <a:pt x="303420" y="102870"/>
                  </a:lnTo>
                  <a:lnTo>
                    <a:pt x="293652" y="95250"/>
                  </a:lnTo>
                  <a:lnTo>
                    <a:pt x="289418" y="83820"/>
                  </a:lnTo>
                  <a:lnTo>
                    <a:pt x="281968" y="74930"/>
                  </a:lnTo>
                  <a:lnTo>
                    <a:pt x="272041" y="69850"/>
                  </a:lnTo>
                  <a:lnTo>
                    <a:pt x="260377" y="67310"/>
                  </a:lnTo>
                  <a:close/>
                </a:path>
              </a:pathLst>
            </a:custGeom>
            <a:solidFill>
              <a:srgbClr val="000000"/>
            </a:solidFill>
          </p:spPr>
          <p:txBody>
            <a:bodyPr wrap="square" lIns="0" tIns="0" rIns="0" bIns="0" rtlCol="0"/>
            <a:lstStyle/>
            <a:p>
              <a:endParaRPr/>
            </a:p>
          </p:txBody>
        </p:sp>
        <p:pic>
          <p:nvPicPr>
            <p:cNvPr id="80" name="object 35">
              <a:extLst>
                <a:ext uri="{FF2B5EF4-FFF2-40B4-BE49-F238E27FC236}">
                  <a16:creationId xmlns:a16="http://schemas.microsoft.com/office/drawing/2014/main" id="{27AD6FF6-1174-C1C9-C476-86E1C3A25045}"/>
                </a:ext>
              </a:extLst>
            </p:cNvPr>
            <p:cNvPicPr/>
            <p:nvPr/>
          </p:nvPicPr>
          <p:blipFill>
            <a:blip r:embed="rId3" cstate="print"/>
            <a:stretch>
              <a:fillRect/>
            </a:stretch>
          </p:blipFill>
          <p:spPr>
            <a:xfrm>
              <a:off x="18378648" y="14015405"/>
              <a:ext cx="373013" cy="373028"/>
            </a:xfrm>
            <a:prstGeom prst="rect">
              <a:avLst/>
            </a:prstGeom>
          </p:spPr>
        </p:pic>
        <p:sp>
          <p:nvSpPr>
            <p:cNvPr id="81" name="object 36">
              <a:extLst>
                <a:ext uri="{FF2B5EF4-FFF2-40B4-BE49-F238E27FC236}">
                  <a16:creationId xmlns:a16="http://schemas.microsoft.com/office/drawing/2014/main" id="{BF96D119-79D5-B32A-B6E7-F85FE3E9438D}"/>
                </a:ext>
              </a:extLst>
            </p:cNvPr>
            <p:cNvSpPr/>
            <p:nvPr/>
          </p:nvSpPr>
          <p:spPr>
            <a:xfrm>
              <a:off x="17964158" y="14015420"/>
              <a:ext cx="912484" cy="414977"/>
            </a:xfrm>
            <a:custGeom>
              <a:avLst/>
              <a:gdLst/>
              <a:ahLst/>
              <a:cxnLst/>
              <a:rect l="l" t="t" r="r" b="b"/>
              <a:pathLst>
                <a:path w="498475" h="226694">
                  <a:moveTo>
                    <a:pt x="22644" y="118275"/>
                  </a:moveTo>
                  <a:lnTo>
                    <a:pt x="17576" y="113207"/>
                  </a:lnTo>
                  <a:lnTo>
                    <a:pt x="5067" y="113207"/>
                  </a:lnTo>
                  <a:lnTo>
                    <a:pt x="0" y="118275"/>
                  </a:lnTo>
                  <a:lnTo>
                    <a:pt x="0" y="130784"/>
                  </a:lnTo>
                  <a:lnTo>
                    <a:pt x="5067" y="135851"/>
                  </a:lnTo>
                  <a:lnTo>
                    <a:pt x="11328" y="135851"/>
                  </a:lnTo>
                  <a:lnTo>
                    <a:pt x="17576" y="135851"/>
                  </a:lnTo>
                  <a:lnTo>
                    <a:pt x="22644" y="130784"/>
                  </a:lnTo>
                  <a:lnTo>
                    <a:pt x="22644" y="118275"/>
                  </a:lnTo>
                  <a:close/>
                </a:path>
                <a:path w="498475" h="226694">
                  <a:moveTo>
                    <a:pt x="113207" y="181140"/>
                  </a:moveTo>
                  <a:lnTo>
                    <a:pt x="90563" y="181140"/>
                  </a:lnTo>
                  <a:lnTo>
                    <a:pt x="88785" y="189941"/>
                  </a:lnTo>
                  <a:lnTo>
                    <a:pt x="83934" y="197142"/>
                  </a:lnTo>
                  <a:lnTo>
                    <a:pt x="76733" y="201993"/>
                  </a:lnTo>
                  <a:lnTo>
                    <a:pt x="67932" y="203784"/>
                  </a:lnTo>
                  <a:lnTo>
                    <a:pt x="22644" y="203784"/>
                  </a:lnTo>
                  <a:lnTo>
                    <a:pt x="22644" y="226415"/>
                  </a:lnTo>
                  <a:lnTo>
                    <a:pt x="67932" y="226415"/>
                  </a:lnTo>
                  <a:lnTo>
                    <a:pt x="85534" y="222846"/>
                  </a:lnTo>
                  <a:lnTo>
                    <a:pt x="99936" y="213144"/>
                  </a:lnTo>
                  <a:lnTo>
                    <a:pt x="109651" y="198742"/>
                  </a:lnTo>
                  <a:lnTo>
                    <a:pt x="113207" y="181140"/>
                  </a:lnTo>
                  <a:close/>
                </a:path>
                <a:path w="498475" h="226694">
                  <a:moveTo>
                    <a:pt x="113207" y="118275"/>
                  </a:moveTo>
                  <a:lnTo>
                    <a:pt x="108140" y="113207"/>
                  </a:lnTo>
                  <a:lnTo>
                    <a:pt x="95631" y="113207"/>
                  </a:lnTo>
                  <a:lnTo>
                    <a:pt x="90576" y="118275"/>
                  </a:lnTo>
                  <a:lnTo>
                    <a:pt x="90576" y="130784"/>
                  </a:lnTo>
                  <a:lnTo>
                    <a:pt x="95631" y="135851"/>
                  </a:lnTo>
                  <a:lnTo>
                    <a:pt x="101892" y="135851"/>
                  </a:lnTo>
                  <a:lnTo>
                    <a:pt x="108140" y="135851"/>
                  </a:lnTo>
                  <a:lnTo>
                    <a:pt x="113207" y="130784"/>
                  </a:lnTo>
                  <a:lnTo>
                    <a:pt x="113207" y="118275"/>
                  </a:lnTo>
                  <a:close/>
                </a:path>
                <a:path w="498475" h="226694">
                  <a:moveTo>
                    <a:pt x="498119" y="181140"/>
                  </a:moveTo>
                  <a:lnTo>
                    <a:pt x="452843" y="181140"/>
                  </a:lnTo>
                  <a:lnTo>
                    <a:pt x="452843" y="203784"/>
                  </a:lnTo>
                  <a:lnTo>
                    <a:pt x="498119" y="203784"/>
                  </a:lnTo>
                  <a:lnTo>
                    <a:pt x="498119" y="181140"/>
                  </a:lnTo>
                  <a:close/>
                </a:path>
                <a:path w="498475" h="226694">
                  <a:moveTo>
                    <a:pt x="498119" y="135851"/>
                  </a:moveTo>
                  <a:lnTo>
                    <a:pt x="452843" y="135851"/>
                  </a:lnTo>
                  <a:lnTo>
                    <a:pt x="452843" y="158496"/>
                  </a:lnTo>
                  <a:lnTo>
                    <a:pt x="498119" y="158496"/>
                  </a:lnTo>
                  <a:lnTo>
                    <a:pt x="498119" y="135851"/>
                  </a:lnTo>
                  <a:close/>
                </a:path>
                <a:path w="498475" h="226694">
                  <a:moveTo>
                    <a:pt x="498119" y="90563"/>
                  </a:moveTo>
                  <a:lnTo>
                    <a:pt x="452843" y="90563"/>
                  </a:lnTo>
                  <a:lnTo>
                    <a:pt x="452843" y="113207"/>
                  </a:lnTo>
                  <a:lnTo>
                    <a:pt x="498119" y="113207"/>
                  </a:lnTo>
                  <a:lnTo>
                    <a:pt x="498119" y="90563"/>
                  </a:lnTo>
                  <a:close/>
                </a:path>
                <a:path w="498475" h="226694">
                  <a:moveTo>
                    <a:pt x="498119" y="45288"/>
                  </a:moveTo>
                  <a:lnTo>
                    <a:pt x="452843" y="45288"/>
                  </a:lnTo>
                  <a:lnTo>
                    <a:pt x="452843" y="67932"/>
                  </a:lnTo>
                  <a:lnTo>
                    <a:pt x="498119" y="67932"/>
                  </a:lnTo>
                  <a:lnTo>
                    <a:pt x="498119" y="45288"/>
                  </a:lnTo>
                  <a:close/>
                </a:path>
                <a:path w="498475" h="226694">
                  <a:moveTo>
                    <a:pt x="498119" y="0"/>
                  </a:moveTo>
                  <a:lnTo>
                    <a:pt x="452843" y="0"/>
                  </a:lnTo>
                  <a:lnTo>
                    <a:pt x="452843" y="22644"/>
                  </a:lnTo>
                  <a:lnTo>
                    <a:pt x="498119" y="22644"/>
                  </a:lnTo>
                  <a:lnTo>
                    <a:pt x="498119" y="0"/>
                  </a:lnTo>
                  <a:close/>
                </a:path>
              </a:pathLst>
            </a:custGeom>
            <a:solidFill>
              <a:srgbClr val="000000"/>
            </a:solidFill>
          </p:spPr>
          <p:txBody>
            <a:bodyPr wrap="square" lIns="0" tIns="0" rIns="0" bIns="0" rtlCol="0"/>
            <a:lstStyle/>
            <a:p>
              <a:endParaRPr/>
            </a:p>
          </p:txBody>
        </p:sp>
      </p:grpSp>
      <p:sp>
        <p:nvSpPr>
          <p:cNvPr id="82" name="object 37">
            <a:extLst>
              <a:ext uri="{FF2B5EF4-FFF2-40B4-BE49-F238E27FC236}">
                <a16:creationId xmlns:a16="http://schemas.microsoft.com/office/drawing/2014/main" id="{589C024A-8F00-FDF8-AFC8-732FE790AF52}"/>
              </a:ext>
            </a:extLst>
          </p:cNvPr>
          <p:cNvSpPr/>
          <p:nvPr/>
        </p:nvSpPr>
        <p:spPr>
          <a:xfrm>
            <a:off x="30215983" y="6479501"/>
            <a:ext cx="33710" cy="113915"/>
          </a:xfrm>
          <a:custGeom>
            <a:avLst/>
            <a:gdLst/>
            <a:ahLst/>
            <a:cxnLst/>
            <a:rect l="l" t="t" r="r" b="b"/>
            <a:pathLst>
              <a:path w="18414" h="62229">
                <a:moveTo>
                  <a:pt x="18161" y="43675"/>
                </a:moveTo>
                <a:lnTo>
                  <a:pt x="0" y="43675"/>
                </a:lnTo>
                <a:lnTo>
                  <a:pt x="0" y="61785"/>
                </a:lnTo>
                <a:lnTo>
                  <a:pt x="18161" y="61785"/>
                </a:lnTo>
                <a:lnTo>
                  <a:pt x="18161" y="43675"/>
                </a:lnTo>
                <a:close/>
              </a:path>
              <a:path w="18414" h="62229">
                <a:moveTo>
                  <a:pt x="18161" y="0"/>
                </a:moveTo>
                <a:lnTo>
                  <a:pt x="0" y="0"/>
                </a:lnTo>
                <a:lnTo>
                  <a:pt x="0" y="18097"/>
                </a:lnTo>
                <a:lnTo>
                  <a:pt x="18161" y="18097"/>
                </a:lnTo>
                <a:lnTo>
                  <a:pt x="18161" y="0"/>
                </a:lnTo>
                <a:close/>
              </a:path>
            </a:pathLst>
          </a:custGeom>
          <a:solidFill>
            <a:srgbClr val="000000"/>
          </a:solidFill>
        </p:spPr>
        <p:txBody>
          <a:bodyPr wrap="square" lIns="0" tIns="0" rIns="0" bIns="0" rtlCol="0"/>
          <a:lstStyle/>
          <a:p>
            <a:endParaRPr/>
          </a:p>
        </p:txBody>
      </p:sp>
      <p:sp>
        <p:nvSpPr>
          <p:cNvPr id="83" name="object 38">
            <a:extLst>
              <a:ext uri="{FF2B5EF4-FFF2-40B4-BE49-F238E27FC236}">
                <a16:creationId xmlns:a16="http://schemas.microsoft.com/office/drawing/2014/main" id="{F1144F75-6CDE-D000-6467-7790C254EEBF}"/>
              </a:ext>
            </a:extLst>
          </p:cNvPr>
          <p:cNvSpPr/>
          <p:nvPr/>
        </p:nvSpPr>
        <p:spPr>
          <a:xfrm>
            <a:off x="29797470" y="6409618"/>
            <a:ext cx="2050374" cy="2048267"/>
          </a:xfrm>
          <a:custGeom>
            <a:avLst/>
            <a:gdLst/>
            <a:ahLst/>
            <a:cxnLst/>
            <a:rect l="l" t="t" r="r" b="b"/>
            <a:pathLst>
              <a:path w="617854" h="617220">
                <a:moveTo>
                  <a:pt x="459828" y="459117"/>
                </a:moveTo>
                <a:lnTo>
                  <a:pt x="441731" y="459117"/>
                </a:lnTo>
                <a:lnTo>
                  <a:pt x="441731" y="477139"/>
                </a:lnTo>
                <a:lnTo>
                  <a:pt x="405345" y="477139"/>
                </a:lnTo>
                <a:lnTo>
                  <a:pt x="405345" y="495236"/>
                </a:lnTo>
                <a:lnTo>
                  <a:pt x="459828" y="495236"/>
                </a:lnTo>
                <a:lnTo>
                  <a:pt x="459828" y="459117"/>
                </a:lnTo>
                <a:close/>
              </a:path>
              <a:path w="617854" h="617220">
                <a:moveTo>
                  <a:pt x="617766" y="242570"/>
                </a:moveTo>
                <a:lnTo>
                  <a:pt x="599668" y="242570"/>
                </a:lnTo>
                <a:lnTo>
                  <a:pt x="599668" y="260350"/>
                </a:lnTo>
                <a:lnTo>
                  <a:pt x="599668" y="358140"/>
                </a:lnTo>
                <a:lnTo>
                  <a:pt x="556653" y="358140"/>
                </a:lnTo>
                <a:lnTo>
                  <a:pt x="555053" y="364490"/>
                </a:lnTo>
                <a:lnTo>
                  <a:pt x="549465" y="386080"/>
                </a:lnTo>
                <a:lnTo>
                  <a:pt x="542163" y="405130"/>
                </a:lnTo>
                <a:lnTo>
                  <a:pt x="533184" y="425450"/>
                </a:lnTo>
                <a:lnTo>
                  <a:pt x="522554" y="443230"/>
                </a:lnTo>
                <a:lnTo>
                  <a:pt x="518706" y="449580"/>
                </a:lnTo>
                <a:lnTo>
                  <a:pt x="549148" y="480060"/>
                </a:lnTo>
                <a:lnTo>
                  <a:pt x="479844" y="549910"/>
                </a:lnTo>
                <a:lnTo>
                  <a:pt x="472338" y="542290"/>
                </a:lnTo>
                <a:lnTo>
                  <a:pt x="452323" y="521970"/>
                </a:lnTo>
                <a:lnTo>
                  <a:pt x="485279" y="521970"/>
                </a:lnTo>
                <a:lnTo>
                  <a:pt x="485279" y="504190"/>
                </a:lnTo>
                <a:lnTo>
                  <a:pt x="485279" y="441960"/>
                </a:lnTo>
                <a:lnTo>
                  <a:pt x="505625" y="408940"/>
                </a:lnTo>
                <a:lnTo>
                  <a:pt x="526910" y="345440"/>
                </a:lnTo>
                <a:lnTo>
                  <a:pt x="529767" y="308610"/>
                </a:lnTo>
                <a:lnTo>
                  <a:pt x="526961" y="273050"/>
                </a:lnTo>
                <a:lnTo>
                  <a:pt x="518642" y="240030"/>
                </a:lnTo>
                <a:lnTo>
                  <a:pt x="511670" y="223189"/>
                </a:lnTo>
                <a:lnTo>
                  <a:pt x="511670" y="308610"/>
                </a:lnTo>
                <a:lnTo>
                  <a:pt x="509981" y="335280"/>
                </a:lnTo>
                <a:lnTo>
                  <a:pt x="504977" y="360680"/>
                </a:lnTo>
                <a:lnTo>
                  <a:pt x="496709" y="386080"/>
                </a:lnTo>
                <a:lnTo>
                  <a:pt x="485279" y="408940"/>
                </a:lnTo>
                <a:lnTo>
                  <a:pt x="485279" y="393700"/>
                </a:lnTo>
                <a:lnTo>
                  <a:pt x="467182" y="393700"/>
                </a:lnTo>
                <a:lnTo>
                  <a:pt x="467182" y="411480"/>
                </a:lnTo>
                <a:lnTo>
                  <a:pt x="467169" y="504190"/>
                </a:lnTo>
                <a:lnTo>
                  <a:pt x="444792" y="504190"/>
                </a:lnTo>
                <a:lnTo>
                  <a:pt x="444792" y="521970"/>
                </a:lnTo>
                <a:lnTo>
                  <a:pt x="402742" y="543560"/>
                </a:lnTo>
                <a:lnTo>
                  <a:pt x="388493" y="548640"/>
                </a:lnTo>
                <a:lnTo>
                  <a:pt x="388493" y="521970"/>
                </a:lnTo>
                <a:lnTo>
                  <a:pt x="444792" y="521970"/>
                </a:lnTo>
                <a:lnTo>
                  <a:pt x="444792" y="504190"/>
                </a:lnTo>
                <a:lnTo>
                  <a:pt x="370382" y="504190"/>
                </a:lnTo>
                <a:lnTo>
                  <a:pt x="370382" y="521970"/>
                </a:lnTo>
                <a:lnTo>
                  <a:pt x="370382" y="599440"/>
                </a:lnTo>
                <a:lnTo>
                  <a:pt x="317944" y="599440"/>
                </a:lnTo>
                <a:lnTo>
                  <a:pt x="317944" y="433070"/>
                </a:lnTo>
                <a:lnTo>
                  <a:pt x="326339" y="433070"/>
                </a:lnTo>
                <a:lnTo>
                  <a:pt x="326339" y="521970"/>
                </a:lnTo>
                <a:lnTo>
                  <a:pt x="370382" y="521970"/>
                </a:lnTo>
                <a:lnTo>
                  <a:pt x="370382" y="504190"/>
                </a:lnTo>
                <a:lnTo>
                  <a:pt x="344436" y="504190"/>
                </a:lnTo>
                <a:lnTo>
                  <a:pt x="344436" y="411480"/>
                </a:lnTo>
                <a:lnTo>
                  <a:pt x="467182" y="411480"/>
                </a:lnTo>
                <a:lnTo>
                  <a:pt x="467182" y="393700"/>
                </a:lnTo>
                <a:lnTo>
                  <a:pt x="443636" y="393700"/>
                </a:lnTo>
                <a:lnTo>
                  <a:pt x="443636" y="382270"/>
                </a:lnTo>
                <a:lnTo>
                  <a:pt x="443636" y="363220"/>
                </a:lnTo>
                <a:lnTo>
                  <a:pt x="439966" y="363220"/>
                </a:lnTo>
                <a:lnTo>
                  <a:pt x="439966" y="203200"/>
                </a:lnTo>
                <a:lnTo>
                  <a:pt x="434606" y="177800"/>
                </a:lnTo>
                <a:lnTo>
                  <a:pt x="425538" y="164388"/>
                </a:lnTo>
                <a:lnTo>
                  <a:pt x="425538" y="382270"/>
                </a:lnTo>
                <a:lnTo>
                  <a:pt x="425538" y="393700"/>
                </a:lnTo>
                <a:lnTo>
                  <a:pt x="384822" y="393700"/>
                </a:lnTo>
                <a:lnTo>
                  <a:pt x="384822" y="382270"/>
                </a:lnTo>
                <a:lnTo>
                  <a:pt x="425538" y="382270"/>
                </a:lnTo>
                <a:lnTo>
                  <a:pt x="425538" y="164388"/>
                </a:lnTo>
                <a:lnTo>
                  <a:pt x="421868" y="158965"/>
                </a:lnTo>
                <a:lnTo>
                  <a:pt x="421868" y="203200"/>
                </a:lnTo>
                <a:lnTo>
                  <a:pt x="421868" y="363220"/>
                </a:lnTo>
                <a:lnTo>
                  <a:pt x="388493" y="363220"/>
                </a:lnTo>
                <a:lnTo>
                  <a:pt x="388493" y="215900"/>
                </a:lnTo>
                <a:lnTo>
                  <a:pt x="370382" y="215900"/>
                </a:lnTo>
                <a:lnTo>
                  <a:pt x="370382" y="363220"/>
                </a:lnTo>
                <a:lnTo>
                  <a:pt x="366725" y="363220"/>
                </a:lnTo>
                <a:lnTo>
                  <a:pt x="366725" y="393700"/>
                </a:lnTo>
                <a:lnTo>
                  <a:pt x="326339" y="393700"/>
                </a:lnTo>
                <a:lnTo>
                  <a:pt x="326339" y="414020"/>
                </a:lnTo>
                <a:lnTo>
                  <a:pt x="279971" y="414020"/>
                </a:lnTo>
                <a:lnTo>
                  <a:pt x="279971" y="433070"/>
                </a:lnTo>
                <a:lnTo>
                  <a:pt x="299847" y="433070"/>
                </a:lnTo>
                <a:lnTo>
                  <a:pt x="299847" y="599440"/>
                </a:lnTo>
                <a:lnTo>
                  <a:pt x="247396" y="599440"/>
                </a:lnTo>
                <a:lnTo>
                  <a:pt x="247396" y="548640"/>
                </a:lnTo>
                <a:lnTo>
                  <a:pt x="247396" y="495300"/>
                </a:lnTo>
                <a:lnTo>
                  <a:pt x="247396" y="363220"/>
                </a:lnTo>
                <a:lnTo>
                  <a:pt x="247396" y="215900"/>
                </a:lnTo>
                <a:lnTo>
                  <a:pt x="229298" y="215900"/>
                </a:lnTo>
                <a:lnTo>
                  <a:pt x="229298" y="363220"/>
                </a:lnTo>
                <a:lnTo>
                  <a:pt x="195910" y="363220"/>
                </a:lnTo>
                <a:lnTo>
                  <a:pt x="195910" y="203200"/>
                </a:lnTo>
                <a:lnTo>
                  <a:pt x="199847" y="184150"/>
                </a:lnTo>
                <a:lnTo>
                  <a:pt x="210566" y="168910"/>
                </a:lnTo>
                <a:lnTo>
                  <a:pt x="226453" y="157480"/>
                </a:lnTo>
                <a:lnTo>
                  <a:pt x="245884" y="153670"/>
                </a:lnTo>
                <a:lnTo>
                  <a:pt x="263791" y="153670"/>
                </a:lnTo>
                <a:lnTo>
                  <a:pt x="299847" y="227330"/>
                </a:lnTo>
                <a:lnTo>
                  <a:pt x="299847" y="245110"/>
                </a:lnTo>
                <a:lnTo>
                  <a:pt x="317944" y="245110"/>
                </a:lnTo>
                <a:lnTo>
                  <a:pt x="317944" y="227330"/>
                </a:lnTo>
                <a:lnTo>
                  <a:pt x="329133" y="204470"/>
                </a:lnTo>
                <a:lnTo>
                  <a:pt x="353987" y="153670"/>
                </a:lnTo>
                <a:lnTo>
                  <a:pt x="371906" y="153670"/>
                </a:lnTo>
                <a:lnTo>
                  <a:pt x="391337" y="157480"/>
                </a:lnTo>
                <a:lnTo>
                  <a:pt x="407212" y="168910"/>
                </a:lnTo>
                <a:lnTo>
                  <a:pt x="417931" y="184150"/>
                </a:lnTo>
                <a:lnTo>
                  <a:pt x="421868" y="203200"/>
                </a:lnTo>
                <a:lnTo>
                  <a:pt x="421868" y="158965"/>
                </a:lnTo>
                <a:lnTo>
                  <a:pt x="420014" y="156210"/>
                </a:lnTo>
                <a:lnTo>
                  <a:pt x="416407" y="153670"/>
                </a:lnTo>
                <a:lnTo>
                  <a:pt x="398373" y="140970"/>
                </a:lnTo>
                <a:lnTo>
                  <a:pt x="371906" y="135890"/>
                </a:lnTo>
                <a:lnTo>
                  <a:pt x="358355" y="135890"/>
                </a:lnTo>
                <a:lnTo>
                  <a:pt x="360400" y="133350"/>
                </a:lnTo>
                <a:lnTo>
                  <a:pt x="363258" y="130810"/>
                </a:lnTo>
                <a:lnTo>
                  <a:pt x="365455" y="128270"/>
                </a:lnTo>
                <a:lnTo>
                  <a:pt x="367195" y="127000"/>
                </a:lnTo>
                <a:lnTo>
                  <a:pt x="370001" y="123190"/>
                </a:lnTo>
                <a:lnTo>
                  <a:pt x="372008" y="120650"/>
                </a:lnTo>
                <a:lnTo>
                  <a:pt x="374345" y="116840"/>
                </a:lnTo>
                <a:lnTo>
                  <a:pt x="420243" y="139700"/>
                </a:lnTo>
                <a:lnTo>
                  <a:pt x="458254" y="171450"/>
                </a:lnTo>
                <a:lnTo>
                  <a:pt x="487045" y="212090"/>
                </a:lnTo>
                <a:lnTo>
                  <a:pt x="505294" y="257810"/>
                </a:lnTo>
                <a:lnTo>
                  <a:pt x="511670" y="308610"/>
                </a:lnTo>
                <a:lnTo>
                  <a:pt x="511670" y="223189"/>
                </a:lnTo>
                <a:lnTo>
                  <a:pt x="486105" y="177800"/>
                </a:lnTo>
                <a:lnTo>
                  <a:pt x="439648" y="130810"/>
                </a:lnTo>
                <a:lnTo>
                  <a:pt x="416179" y="116840"/>
                </a:lnTo>
                <a:lnTo>
                  <a:pt x="411911" y="114300"/>
                </a:lnTo>
                <a:lnTo>
                  <a:pt x="381952" y="100330"/>
                </a:lnTo>
                <a:lnTo>
                  <a:pt x="383336" y="95250"/>
                </a:lnTo>
                <a:lnTo>
                  <a:pt x="383794" y="93980"/>
                </a:lnTo>
                <a:lnTo>
                  <a:pt x="384225" y="91440"/>
                </a:lnTo>
                <a:lnTo>
                  <a:pt x="384797" y="88900"/>
                </a:lnTo>
                <a:lnTo>
                  <a:pt x="384911" y="87630"/>
                </a:lnTo>
                <a:lnTo>
                  <a:pt x="385089" y="86360"/>
                </a:lnTo>
                <a:lnTo>
                  <a:pt x="385203" y="68580"/>
                </a:lnTo>
                <a:lnTo>
                  <a:pt x="400329" y="73660"/>
                </a:lnTo>
                <a:lnTo>
                  <a:pt x="415074" y="80010"/>
                </a:lnTo>
                <a:lnTo>
                  <a:pt x="429399" y="87630"/>
                </a:lnTo>
                <a:lnTo>
                  <a:pt x="443293" y="95250"/>
                </a:lnTo>
                <a:lnTo>
                  <a:pt x="449414" y="99060"/>
                </a:lnTo>
                <a:lnTo>
                  <a:pt x="472236" y="76200"/>
                </a:lnTo>
                <a:lnTo>
                  <a:pt x="479844" y="68580"/>
                </a:lnTo>
                <a:lnTo>
                  <a:pt x="549148" y="138430"/>
                </a:lnTo>
                <a:lnTo>
                  <a:pt x="518706" y="168910"/>
                </a:lnTo>
                <a:lnTo>
                  <a:pt x="522554" y="175260"/>
                </a:lnTo>
                <a:lnTo>
                  <a:pt x="542163" y="212090"/>
                </a:lnTo>
                <a:lnTo>
                  <a:pt x="555053" y="252730"/>
                </a:lnTo>
                <a:lnTo>
                  <a:pt x="556653" y="260350"/>
                </a:lnTo>
                <a:lnTo>
                  <a:pt x="599668" y="260350"/>
                </a:lnTo>
                <a:lnTo>
                  <a:pt x="599668" y="242570"/>
                </a:lnTo>
                <a:lnTo>
                  <a:pt x="571004" y="242570"/>
                </a:lnTo>
                <a:lnTo>
                  <a:pt x="565594" y="223520"/>
                </a:lnTo>
                <a:lnTo>
                  <a:pt x="558876" y="205740"/>
                </a:lnTo>
                <a:lnTo>
                  <a:pt x="550900" y="187960"/>
                </a:lnTo>
                <a:lnTo>
                  <a:pt x="541655" y="171450"/>
                </a:lnTo>
                <a:lnTo>
                  <a:pt x="574738" y="138430"/>
                </a:lnTo>
                <a:lnTo>
                  <a:pt x="505155" y="68580"/>
                </a:lnTo>
                <a:lnTo>
                  <a:pt x="479844" y="43180"/>
                </a:lnTo>
                <a:lnTo>
                  <a:pt x="446760" y="76200"/>
                </a:lnTo>
                <a:lnTo>
                  <a:pt x="433082" y="68580"/>
                </a:lnTo>
                <a:lnTo>
                  <a:pt x="430796" y="67310"/>
                </a:lnTo>
                <a:lnTo>
                  <a:pt x="414324" y="59690"/>
                </a:lnTo>
                <a:lnTo>
                  <a:pt x="397370" y="53340"/>
                </a:lnTo>
                <a:lnTo>
                  <a:pt x="379996" y="48260"/>
                </a:lnTo>
                <a:lnTo>
                  <a:pt x="368566" y="29210"/>
                </a:lnTo>
                <a:lnTo>
                  <a:pt x="367576" y="28295"/>
                </a:lnTo>
                <a:lnTo>
                  <a:pt x="367576" y="77470"/>
                </a:lnTo>
                <a:lnTo>
                  <a:pt x="362966" y="100330"/>
                </a:lnTo>
                <a:lnTo>
                  <a:pt x="350367" y="118110"/>
                </a:lnTo>
                <a:lnTo>
                  <a:pt x="333832" y="129374"/>
                </a:lnTo>
                <a:lnTo>
                  <a:pt x="333832" y="153670"/>
                </a:lnTo>
                <a:lnTo>
                  <a:pt x="308889" y="204470"/>
                </a:lnTo>
                <a:lnTo>
                  <a:pt x="283959" y="153670"/>
                </a:lnTo>
                <a:lnTo>
                  <a:pt x="333832" y="153670"/>
                </a:lnTo>
                <a:lnTo>
                  <a:pt x="333832" y="129374"/>
                </a:lnTo>
                <a:lnTo>
                  <a:pt x="331711" y="130810"/>
                </a:lnTo>
                <a:lnTo>
                  <a:pt x="308889" y="135890"/>
                </a:lnTo>
                <a:lnTo>
                  <a:pt x="286067" y="130810"/>
                </a:lnTo>
                <a:lnTo>
                  <a:pt x="267411" y="118110"/>
                </a:lnTo>
                <a:lnTo>
                  <a:pt x="266509" y="116840"/>
                </a:lnTo>
                <a:lnTo>
                  <a:pt x="259118" y="106413"/>
                </a:lnTo>
                <a:lnTo>
                  <a:pt x="259118" y="135890"/>
                </a:lnTo>
                <a:lnTo>
                  <a:pt x="245872" y="135890"/>
                </a:lnTo>
                <a:lnTo>
                  <a:pt x="223278" y="139700"/>
                </a:lnTo>
                <a:lnTo>
                  <a:pt x="189001" y="166370"/>
                </a:lnTo>
                <a:lnTo>
                  <a:pt x="177812" y="198120"/>
                </a:lnTo>
                <a:lnTo>
                  <a:pt x="177812" y="382270"/>
                </a:lnTo>
                <a:lnTo>
                  <a:pt x="229298" y="382270"/>
                </a:lnTo>
                <a:lnTo>
                  <a:pt x="229298" y="495300"/>
                </a:lnTo>
                <a:lnTo>
                  <a:pt x="188010" y="472440"/>
                </a:lnTo>
                <a:lnTo>
                  <a:pt x="153898" y="439420"/>
                </a:lnTo>
                <a:lnTo>
                  <a:pt x="128117" y="401320"/>
                </a:lnTo>
                <a:lnTo>
                  <a:pt x="111798" y="356870"/>
                </a:lnTo>
                <a:lnTo>
                  <a:pt x="106095" y="308610"/>
                </a:lnTo>
                <a:lnTo>
                  <a:pt x="112471" y="257810"/>
                </a:lnTo>
                <a:lnTo>
                  <a:pt x="130708" y="212090"/>
                </a:lnTo>
                <a:lnTo>
                  <a:pt x="159499" y="171450"/>
                </a:lnTo>
                <a:lnTo>
                  <a:pt x="197510" y="139700"/>
                </a:lnTo>
                <a:lnTo>
                  <a:pt x="243433" y="116840"/>
                </a:lnTo>
                <a:lnTo>
                  <a:pt x="245465" y="120650"/>
                </a:lnTo>
                <a:lnTo>
                  <a:pt x="247307" y="123190"/>
                </a:lnTo>
                <a:lnTo>
                  <a:pt x="249745" y="125730"/>
                </a:lnTo>
                <a:lnTo>
                  <a:pt x="251345" y="128270"/>
                </a:lnTo>
                <a:lnTo>
                  <a:pt x="253619" y="130810"/>
                </a:lnTo>
                <a:lnTo>
                  <a:pt x="255054" y="132080"/>
                </a:lnTo>
                <a:lnTo>
                  <a:pt x="256400" y="133350"/>
                </a:lnTo>
                <a:lnTo>
                  <a:pt x="258826" y="134620"/>
                </a:lnTo>
                <a:lnTo>
                  <a:pt x="259118" y="135890"/>
                </a:lnTo>
                <a:lnTo>
                  <a:pt x="259118" y="106413"/>
                </a:lnTo>
                <a:lnTo>
                  <a:pt x="254812" y="100330"/>
                </a:lnTo>
                <a:lnTo>
                  <a:pt x="250202" y="77470"/>
                </a:lnTo>
                <a:lnTo>
                  <a:pt x="250266" y="73660"/>
                </a:lnTo>
                <a:lnTo>
                  <a:pt x="250355" y="72390"/>
                </a:lnTo>
                <a:lnTo>
                  <a:pt x="250469" y="71120"/>
                </a:lnTo>
                <a:lnTo>
                  <a:pt x="250698" y="69850"/>
                </a:lnTo>
                <a:lnTo>
                  <a:pt x="250825" y="68580"/>
                </a:lnTo>
                <a:lnTo>
                  <a:pt x="250926" y="67310"/>
                </a:lnTo>
                <a:lnTo>
                  <a:pt x="251523" y="64770"/>
                </a:lnTo>
                <a:lnTo>
                  <a:pt x="252336" y="60960"/>
                </a:lnTo>
                <a:lnTo>
                  <a:pt x="274091" y="29210"/>
                </a:lnTo>
                <a:lnTo>
                  <a:pt x="308889" y="17780"/>
                </a:lnTo>
                <a:lnTo>
                  <a:pt x="327520" y="21590"/>
                </a:lnTo>
                <a:lnTo>
                  <a:pt x="364693" y="58420"/>
                </a:lnTo>
                <a:lnTo>
                  <a:pt x="366268" y="64770"/>
                </a:lnTo>
                <a:lnTo>
                  <a:pt x="366585" y="66040"/>
                </a:lnTo>
                <a:lnTo>
                  <a:pt x="366839" y="67310"/>
                </a:lnTo>
                <a:lnTo>
                  <a:pt x="367207" y="69850"/>
                </a:lnTo>
                <a:lnTo>
                  <a:pt x="367322" y="71120"/>
                </a:lnTo>
                <a:lnTo>
                  <a:pt x="367411" y="72390"/>
                </a:lnTo>
                <a:lnTo>
                  <a:pt x="367512" y="73660"/>
                </a:lnTo>
                <a:lnTo>
                  <a:pt x="367576" y="77470"/>
                </a:lnTo>
                <a:lnTo>
                  <a:pt x="367576" y="28295"/>
                </a:lnTo>
                <a:lnTo>
                  <a:pt x="356273" y="17780"/>
                </a:lnTo>
                <a:lnTo>
                  <a:pt x="352183" y="13970"/>
                </a:lnTo>
                <a:lnTo>
                  <a:pt x="331927" y="3810"/>
                </a:lnTo>
                <a:lnTo>
                  <a:pt x="308889" y="0"/>
                </a:lnTo>
                <a:lnTo>
                  <a:pt x="285851" y="3810"/>
                </a:lnTo>
                <a:lnTo>
                  <a:pt x="265607" y="13970"/>
                </a:lnTo>
                <a:lnTo>
                  <a:pt x="249224" y="29210"/>
                </a:lnTo>
                <a:lnTo>
                  <a:pt x="237794" y="48260"/>
                </a:lnTo>
                <a:lnTo>
                  <a:pt x="235826" y="48844"/>
                </a:lnTo>
                <a:lnTo>
                  <a:pt x="235826" y="100330"/>
                </a:lnTo>
                <a:lnTo>
                  <a:pt x="206006" y="113030"/>
                </a:lnTo>
                <a:lnTo>
                  <a:pt x="178384" y="130810"/>
                </a:lnTo>
                <a:lnTo>
                  <a:pt x="132029" y="176530"/>
                </a:lnTo>
                <a:lnTo>
                  <a:pt x="99212" y="238760"/>
                </a:lnTo>
                <a:lnTo>
                  <a:pt x="87998" y="308610"/>
                </a:lnTo>
                <a:lnTo>
                  <a:pt x="90639" y="342900"/>
                </a:lnTo>
                <a:lnTo>
                  <a:pt x="111277" y="407670"/>
                </a:lnTo>
                <a:lnTo>
                  <a:pt x="149669" y="462280"/>
                </a:lnTo>
                <a:lnTo>
                  <a:pt x="200152" y="501650"/>
                </a:lnTo>
                <a:lnTo>
                  <a:pt x="229298" y="515620"/>
                </a:lnTo>
                <a:lnTo>
                  <a:pt x="229298" y="548640"/>
                </a:lnTo>
                <a:lnTo>
                  <a:pt x="215036" y="543560"/>
                </a:lnTo>
                <a:lnTo>
                  <a:pt x="212255" y="542290"/>
                </a:lnTo>
                <a:lnTo>
                  <a:pt x="201129" y="537210"/>
                </a:lnTo>
                <a:lnTo>
                  <a:pt x="187591" y="530860"/>
                </a:lnTo>
                <a:lnTo>
                  <a:pt x="174472" y="523240"/>
                </a:lnTo>
                <a:lnTo>
                  <a:pt x="168351" y="519430"/>
                </a:lnTo>
                <a:lnTo>
                  <a:pt x="137922" y="549910"/>
                </a:lnTo>
                <a:lnTo>
                  <a:pt x="68618" y="480060"/>
                </a:lnTo>
                <a:lnTo>
                  <a:pt x="99047" y="449580"/>
                </a:lnTo>
                <a:lnTo>
                  <a:pt x="95199" y="443230"/>
                </a:lnTo>
                <a:lnTo>
                  <a:pt x="75603" y="405130"/>
                </a:lnTo>
                <a:lnTo>
                  <a:pt x="62712" y="364490"/>
                </a:lnTo>
                <a:lnTo>
                  <a:pt x="61112" y="358140"/>
                </a:lnTo>
                <a:lnTo>
                  <a:pt x="18097" y="358140"/>
                </a:lnTo>
                <a:lnTo>
                  <a:pt x="18097" y="260350"/>
                </a:lnTo>
                <a:lnTo>
                  <a:pt x="61112" y="260350"/>
                </a:lnTo>
                <a:lnTo>
                  <a:pt x="62712" y="252730"/>
                </a:lnTo>
                <a:lnTo>
                  <a:pt x="75603" y="212090"/>
                </a:lnTo>
                <a:lnTo>
                  <a:pt x="95199" y="175260"/>
                </a:lnTo>
                <a:lnTo>
                  <a:pt x="99047" y="168910"/>
                </a:lnTo>
                <a:lnTo>
                  <a:pt x="68618" y="138430"/>
                </a:lnTo>
                <a:lnTo>
                  <a:pt x="137922" y="68580"/>
                </a:lnTo>
                <a:lnTo>
                  <a:pt x="168351" y="99060"/>
                </a:lnTo>
                <a:lnTo>
                  <a:pt x="174472" y="95250"/>
                </a:lnTo>
                <a:lnTo>
                  <a:pt x="188366" y="87630"/>
                </a:lnTo>
                <a:lnTo>
                  <a:pt x="202704" y="80010"/>
                </a:lnTo>
                <a:lnTo>
                  <a:pt x="211556" y="76200"/>
                </a:lnTo>
                <a:lnTo>
                  <a:pt x="217449" y="73660"/>
                </a:lnTo>
                <a:lnTo>
                  <a:pt x="232575" y="68580"/>
                </a:lnTo>
                <a:lnTo>
                  <a:pt x="232664" y="76200"/>
                </a:lnTo>
                <a:lnTo>
                  <a:pt x="232778" y="86360"/>
                </a:lnTo>
                <a:lnTo>
                  <a:pt x="232879" y="87630"/>
                </a:lnTo>
                <a:lnTo>
                  <a:pt x="233108" y="88900"/>
                </a:lnTo>
                <a:lnTo>
                  <a:pt x="233705" y="92710"/>
                </a:lnTo>
                <a:lnTo>
                  <a:pt x="234454" y="95250"/>
                </a:lnTo>
                <a:lnTo>
                  <a:pt x="235826" y="100330"/>
                </a:lnTo>
                <a:lnTo>
                  <a:pt x="235826" y="48844"/>
                </a:lnTo>
                <a:lnTo>
                  <a:pt x="220408" y="53340"/>
                </a:lnTo>
                <a:lnTo>
                  <a:pt x="203454" y="59690"/>
                </a:lnTo>
                <a:lnTo>
                  <a:pt x="186969" y="67310"/>
                </a:lnTo>
                <a:lnTo>
                  <a:pt x="171005" y="76200"/>
                </a:lnTo>
                <a:lnTo>
                  <a:pt x="163372" y="68580"/>
                </a:lnTo>
                <a:lnTo>
                  <a:pt x="137922" y="43180"/>
                </a:lnTo>
                <a:lnTo>
                  <a:pt x="43027" y="138430"/>
                </a:lnTo>
                <a:lnTo>
                  <a:pt x="76098" y="171450"/>
                </a:lnTo>
                <a:lnTo>
                  <a:pt x="66865" y="187960"/>
                </a:lnTo>
                <a:lnTo>
                  <a:pt x="58877" y="205740"/>
                </a:lnTo>
                <a:lnTo>
                  <a:pt x="52171" y="223520"/>
                </a:lnTo>
                <a:lnTo>
                  <a:pt x="46761" y="242570"/>
                </a:lnTo>
                <a:lnTo>
                  <a:pt x="0" y="242570"/>
                </a:lnTo>
                <a:lnTo>
                  <a:pt x="0" y="375920"/>
                </a:lnTo>
                <a:lnTo>
                  <a:pt x="46761" y="375920"/>
                </a:lnTo>
                <a:lnTo>
                  <a:pt x="52171" y="394970"/>
                </a:lnTo>
                <a:lnTo>
                  <a:pt x="58877" y="412750"/>
                </a:lnTo>
                <a:lnTo>
                  <a:pt x="66865" y="430530"/>
                </a:lnTo>
                <a:lnTo>
                  <a:pt x="76098" y="447040"/>
                </a:lnTo>
                <a:lnTo>
                  <a:pt x="43014" y="480060"/>
                </a:lnTo>
                <a:lnTo>
                  <a:pt x="137922" y="575310"/>
                </a:lnTo>
                <a:lnTo>
                  <a:pt x="163372" y="549910"/>
                </a:lnTo>
                <a:lnTo>
                  <a:pt x="171005" y="542290"/>
                </a:lnTo>
                <a:lnTo>
                  <a:pt x="184988" y="549910"/>
                </a:lnTo>
                <a:lnTo>
                  <a:pt x="199390" y="556260"/>
                </a:lnTo>
                <a:lnTo>
                  <a:pt x="214172" y="562610"/>
                </a:lnTo>
                <a:lnTo>
                  <a:pt x="229298" y="567690"/>
                </a:lnTo>
                <a:lnTo>
                  <a:pt x="229298" y="617220"/>
                </a:lnTo>
                <a:lnTo>
                  <a:pt x="388493" y="617220"/>
                </a:lnTo>
                <a:lnTo>
                  <a:pt x="388493" y="599440"/>
                </a:lnTo>
                <a:lnTo>
                  <a:pt x="388493" y="567690"/>
                </a:lnTo>
                <a:lnTo>
                  <a:pt x="432777" y="549910"/>
                </a:lnTo>
                <a:lnTo>
                  <a:pt x="446760" y="542290"/>
                </a:lnTo>
                <a:lnTo>
                  <a:pt x="479844" y="575310"/>
                </a:lnTo>
                <a:lnTo>
                  <a:pt x="505155" y="549910"/>
                </a:lnTo>
                <a:lnTo>
                  <a:pt x="574738" y="480060"/>
                </a:lnTo>
                <a:lnTo>
                  <a:pt x="541655" y="447040"/>
                </a:lnTo>
                <a:lnTo>
                  <a:pt x="550900" y="430530"/>
                </a:lnTo>
                <a:lnTo>
                  <a:pt x="558876" y="412750"/>
                </a:lnTo>
                <a:lnTo>
                  <a:pt x="565594" y="394970"/>
                </a:lnTo>
                <a:lnTo>
                  <a:pt x="571004" y="375920"/>
                </a:lnTo>
                <a:lnTo>
                  <a:pt x="617766" y="375920"/>
                </a:lnTo>
                <a:lnTo>
                  <a:pt x="617766" y="242570"/>
                </a:lnTo>
                <a:close/>
              </a:path>
            </a:pathLst>
          </a:custGeom>
          <a:solidFill>
            <a:srgbClr val="000000"/>
          </a:solidFill>
        </p:spPr>
        <p:txBody>
          <a:bodyPr wrap="square" lIns="0" tIns="0" rIns="0" bIns="0" rtlCol="0"/>
          <a:lstStyle/>
          <a:p>
            <a:endParaRPr/>
          </a:p>
        </p:txBody>
      </p:sp>
      <p:grpSp>
        <p:nvGrpSpPr>
          <p:cNvPr id="105" name="Group 104">
            <a:extLst>
              <a:ext uri="{FF2B5EF4-FFF2-40B4-BE49-F238E27FC236}">
                <a16:creationId xmlns:a16="http://schemas.microsoft.com/office/drawing/2014/main" id="{147007C5-936D-7797-BED8-3D8BEE8D3F67}"/>
              </a:ext>
            </a:extLst>
          </p:cNvPr>
          <p:cNvGrpSpPr/>
          <p:nvPr/>
        </p:nvGrpSpPr>
        <p:grpSpPr>
          <a:xfrm>
            <a:off x="4035944" y="6197368"/>
            <a:ext cx="2330641" cy="2326426"/>
            <a:chOff x="5384455" y="6758629"/>
            <a:chExt cx="1285614" cy="1283289"/>
          </a:xfrm>
        </p:grpSpPr>
        <p:pic>
          <p:nvPicPr>
            <p:cNvPr id="84" name="object 39">
              <a:extLst>
                <a:ext uri="{FF2B5EF4-FFF2-40B4-BE49-F238E27FC236}">
                  <a16:creationId xmlns:a16="http://schemas.microsoft.com/office/drawing/2014/main" id="{E84848F6-DEBB-2AA9-C1F2-1D551E273655}"/>
                </a:ext>
              </a:extLst>
            </p:cNvPr>
            <p:cNvPicPr/>
            <p:nvPr/>
          </p:nvPicPr>
          <p:blipFill>
            <a:blip r:embed="rId4" cstate="print"/>
            <a:stretch>
              <a:fillRect/>
            </a:stretch>
          </p:blipFill>
          <p:spPr>
            <a:xfrm>
              <a:off x="5716034" y="7461668"/>
              <a:ext cx="124336" cy="124336"/>
            </a:xfrm>
            <a:prstGeom prst="rect">
              <a:avLst/>
            </a:prstGeom>
          </p:spPr>
        </p:pic>
        <p:sp>
          <p:nvSpPr>
            <p:cNvPr id="85" name="object 40">
              <a:extLst>
                <a:ext uri="{FF2B5EF4-FFF2-40B4-BE49-F238E27FC236}">
                  <a16:creationId xmlns:a16="http://schemas.microsoft.com/office/drawing/2014/main" id="{545FF977-2486-CD5C-953B-21A311F9A0F8}"/>
                </a:ext>
              </a:extLst>
            </p:cNvPr>
            <p:cNvSpPr/>
            <p:nvPr/>
          </p:nvSpPr>
          <p:spPr>
            <a:xfrm>
              <a:off x="6171956" y="7130083"/>
              <a:ext cx="41846" cy="41846"/>
            </a:xfrm>
            <a:custGeom>
              <a:avLst/>
              <a:gdLst/>
              <a:ahLst/>
              <a:cxnLst/>
              <a:rect l="l" t="t" r="r" b="b"/>
              <a:pathLst>
                <a:path w="22860" h="22860">
                  <a:moveTo>
                    <a:pt x="17572" y="0"/>
                  </a:moveTo>
                  <a:lnTo>
                    <a:pt x="5064" y="0"/>
                  </a:lnTo>
                  <a:lnTo>
                    <a:pt x="0" y="5071"/>
                  </a:lnTo>
                  <a:lnTo>
                    <a:pt x="0" y="17572"/>
                  </a:lnTo>
                  <a:lnTo>
                    <a:pt x="5064" y="22643"/>
                  </a:lnTo>
                  <a:lnTo>
                    <a:pt x="11318" y="22643"/>
                  </a:lnTo>
                  <a:lnTo>
                    <a:pt x="17572" y="22643"/>
                  </a:lnTo>
                  <a:lnTo>
                    <a:pt x="22636" y="17572"/>
                  </a:lnTo>
                  <a:lnTo>
                    <a:pt x="22636" y="5071"/>
                  </a:lnTo>
                  <a:lnTo>
                    <a:pt x="17572" y="0"/>
                  </a:lnTo>
                  <a:close/>
                </a:path>
              </a:pathLst>
            </a:custGeom>
            <a:solidFill>
              <a:srgbClr val="000000"/>
            </a:solidFill>
          </p:spPr>
          <p:txBody>
            <a:bodyPr wrap="square" lIns="0" tIns="0" rIns="0" bIns="0" rtlCol="0"/>
            <a:lstStyle/>
            <a:p>
              <a:endParaRPr/>
            </a:p>
          </p:txBody>
        </p:sp>
        <p:sp>
          <p:nvSpPr>
            <p:cNvPr id="86" name="object 41">
              <a:extLst>
                <a:ext uri="{FF2B5EF4-FFF2-40B4-BE49-F238E27FC236}">
                  <a16:creationId xmlns:a16="http://schemas.microsoft.com/office/drawing/2014/main" id="{5D9861CA-792E-60CD-5349-325FABCF6416}"/>
                </a:ext>
              </a:extLst>
            </p:cNvPr>
            <p:cNvSpPr/>
            <p:nvPr/>
          </p:nvSpPr>
          <p:spPr>
            <a:xfrm>
              <a:off x="5384455" y="6758629"/>
              <a:ext cx="1285614" cy="1283289"/>
            </a:xfrm>
            <a:custGeom>
              <a:avLst/>
              <a:gdLst/>
              <a:ahLst/>
              <a:cxnLst/>
              <a:rect l="l" t="t" r="r" b="b"/>
              <a:pathLst>
                <a:path w="702310" h="701039">
                  <a:moveTo>
                    <a:pt x="540080" y="278853"/>
                  </a:moveTo>
                  <a:lnTo>
                    <a:pt x="524078" y="262851"/>
                  </a:lnTo>
                  <a:lnTo>
                    <a:pt x="517436" y="269481"/>
                  </a:lnTo>
                  <a:lnTo>
                    <a:pt x="510844" y="274866"/>
                  </a:lnTo>
                  <a:lnTo>
                    <a:pt x="503364" y="278853"/>
                  </a:lnTo>
                  <a:lnTo>
                    <a:pt x="495261" y="281317"/>
                  </a:lnTo>
                  <a:lnTo>
                    <a:pt x="486791" y="282168"/>
                  </a:lnTo>
                  <a:lnTo>
                    <a:pt x="478332" y="281317"/>
                  </a:lnTo>
                  <a:lnTo>
                    <a:pt x="470217" y="278853"/>
                  </a:lnTo>
                  <a:lnTo>
                    <a:pt x="462737" y="274866"/>
                  </a:lnTo>
                  <a:lnTo>
                    <a:pt x="456145" y="269481"/>
                  </a:lnTo>
                  <a:lnTo>
                    <a:pt x="449516" y="262851"/>
                  </a:lnTo>
                  <a:lnTo>
                    <a:pt x="433501" y="278853"/>
                  </a:lnTo>
                  <a:lnTo>
                    <a:pt x="473900" y="303530"/>
                  </a:lnTo>
                  <a:lnTo>
                    <a:pt x="486791" y="304812"/>
                  </a:lnTo>
                  <a:lnTo>
                    <a:pt x="499681" y="303530"/>
                  </a:lnTo>
                  <a:lnTo>
                    <a:pt x="512025" y="299758"/>
                  </a:lnTo>
                  <a:lnTo>
                    <a:pt x="523417" y="293687"/>
                  </a:lnTo>
                  <a:lnTo>
                    <a:pt x="533450" y="285483"/>
                  </a:lnTo>
                  <a:lnTo>
                    <a:pt x="540080" y="278853"/>
                  </a:lnTo>
                  <a:close/>
                </a:path>
                <a:path w="702310" h="701039">
                  <a:moveTo>
                    <a:pt x="543394" y="208000"/>
                  </a:moveTo>
                  <a:lnTo>
                    <a:pt x="538327" y="202920"/>
                  </a:lnTo>
                  <a:lnTo>
                    <a:pt x="525830" y="202920"/>
                  </a:lnTo>
                  <a:lnTo>
                    <a:pt x="520763" y="208000"/>
                  </a:lnTo>
                  <a:lnTo>
                    <a:pt x="520763" y="220497"/>
                  </a:lnTo>
                  <a:lnTo>
                    <a:pt x="525830" y="225564"/>
                  </a:lnTo>
                  <a:lnTo>
                    <a:pt x="532079" y="225564"/>
                  </a:lnTo>
                  <a:lnTo>
                    <a:pt x="538327" y="225564"/>
                  </a:lnTo>
                  <a:lnTo>
                    <a:pt x="543394" y="220497"/>
                  </a:lnTo>
                  <a:lnTo>
                    <a:pt x="543394" y="208000"/>
                  </a:lnTo>
                  <a:close/>
                </a:path>
                <a:path w="702310" h="701039">
                  <a:moveTo>
                    <a:pt x="701890" y="580390"/>
                  </a:moveTo>
                  <a:lnTo>
                    <a:pt x="696493" y="533400"/>
                  </a:lnTo>
                  <a:lnTo>
                    <a:pt x="681037" y="490220"/>
                  </a:lnTo>
                  <a:lnTo>
                    <a:pt x="679246" y="487337"/>
                  </a:lnTo>
                  <a:lnTo>
                    <a:pt x="679246" y="580390"/>
                  </a:lnTo>
                  <a:lnTo>
                    <a:pt x="675081" y="601980"/>
                  </a:lnTo>
                  <a:lnTo>
                    <a:pt x="663702" y="618490"/>
                  </a:lnTo>
                  <a:lnTo>
                    <a:pt x="646849" y="629920"/>
                  </a:lnTo>
                  <a:lnTo>
                    <a:pt x="626237" y="633730"/>
                  </a:lnTo>
                  <a:lnTo>
                    <a:pt x="611327" y="633730"/>
                  </a:lnTo>
                  <a:lnTo>
                    <a:pt x="611327" y="656590"/>
                  </a:lnTo>
                  <a:lnTo>
                    <a:pt x="611327" y="679450"/>
                  </a:lnTo>
                  <a:lnTo>
                    <a:pt x="566039" y="679450"/>
                  </a:lnTo>
                  <a:lnTo>
                    <a:pt x="566039" y="656590"/>
                  </a:lnTo>
                  <a:lnTo>
                    <a:pt x="611327" y="656590"/>
                  </a:lnTo>
                  <a:lnTo>
                    <a:pt x="611327" y="633730"/>
                  </a:lnTo>
                  <a:lnTo>
                    <a:pt x="543394" y="633730"/>
                  </a:lnTo>
                  <a:lnTo>
                    <a:pt x="543394" y="656590"/>
                  </a:lnTo>
                  <a:lnTo>
                    <a:pt x="543394" y="679450"/>
                  </a:lnTo>
                  <a:lnTo>
                    <a:pt x="430187" y="679450"/>
                  </a:lnTo>
                  <a:lnTo>
                    <a:pt x="430187" y="656590"/>
                  </a:lnTo>
                  <a:lnTo>
                    <a:pt x="543394" y="656590"/>
                  </a:lnTo>
                  <a:lnTo>
                    <a:pt x="543394" y="633730"/>
                  </a:lnTo>
                  <a:lnTo>
                    <a:pt x="498119" y="633730"/>
                  </a:lnTo>
                  <a:lnTo>
                    <a:pt x="498119" y="588010"/>
                  </a:lnTo>
                  <a:lnTo>
                    <a:pt x="656615" y="588010"/>
                  </a:lnTo>
                  <a:lnTo>
                    <a:pt x="656615" y="566420"/>
                  </a:lnTo>
                  <a:lnTo>
                    <a:pt x="633971" y="566420"/>
                  </a:lnTo>
                  <a:lnTo>
                    <a:pt x="633971" y="543560"/>
                  </a:lnTo>
                  <a:lnTo>
                    <a:pt x="633971" y="474980"/>
                  </a:lnTo>
                  <a:lnTo>
                    <a:pt x="633971" y="458470"/>
                  </a:lnTo>
                  <a:lnTo>
                    <a:pt x="652983" y="485140"/>
                  </a:lnTo>
                  <a:lnTo>
                    <a:pt x="667219" y="514350"/>
                  </a:lnTo>
                  <a:lnTo>
                    <a:pt x="676148" y="547370"/>
                  </a:lnTo>
                  <a:lnTo>
                    <a:pt x="679246" y="580390"/>
                  </a:lnTo>
                  <a:lnTo>
                    <a:pt x="679246" y="487337"/>
                  </a:lnTo>
                  <a:lnTo>
                    <a:pt x="661390" y="458470"/>
                  </a:lnTo>
                  <a:lnTo>
                    <a:pt x="657453" y="452120"/>
                  </a:lnTo>
                  <a:lnTo>
                    <a:pt x="656666" y="450850"/>
                  </a:lnTo>
                  <a:lnTo>
                    <a:pt x="636879" y="430530"/>
                  </a:lnTo>
                  <a:lnTo>
                    <a:pt x="624522" y="417830"/>
                  </a:lnTo>
                  <a:lnTo>
                    <a:pt x="611327" y="409206"/>
                  </a:lnTo>
                  <a:lnTo>
                    <a:pt x="611327" y="566420"/>
                  </a:lnTo>
                  <a:lnTo>
                    <a:pt x="566039" y="566420"/>
                  </a:lnTo>
                  <a:lnTo>
                    <a:pt x="566039" y="543560"/>
                  </a:lnTo>
                  <a:lnTo>
                    <a:pt x="611327" y="543560"/>
                  </a:lnTo>
                  <a:lnTo>
                    <a:pt x="611327" y="520700"/>
                  </a:lnTo>
                  <a:lnTo>
                    <a:pt x="566039" y="520700"/>
                  </a:lnTo>
                  <a:lnTo>
                    <a:pt x="566039" y="497840"/>
                  </a:lnTo>
                  <a:lnTo>
                    <a:pt x="611327" y="497840"/>
                  </a:lnTo>
                  <a:lnTo>
                    <a:pt x="611327" y="474980"/>
                  </a:lnTo>
                  <a:lnTo>
                    <a:pt x="566039" y="474980"/>
                  </a:lnTo>
                  <a:lnTo>
                    <a:pt x="566039" y="473710"/>
                  </a:lnTo>
                  <a:lnTo>
                    <a:pt x="566039" y="452120"/>
                  </a:lnTo>
                  <a:lnTo>
                    <a:pt x="611327" y="452120"/>
                  </a:lnTo>
                  <a:lnTo>
                    <a:pt x="611327" y="409206"/>
                  </a:lnTo>
                  <a:lnTo>
                    <a:pt x="608990" y="407670"/>
                  </a:lnTo>
                  <a:lnTo>
                    <a:pt x="603923" y="404355"/>
                  </a:lnTo>
                  <a:lnTo>
                    <a:pt x="603923" y="430530"/>
                  </a:lnTo>
                  <a:lnTo>
                    <a:pt x="566039" y="430530"/>
                  </a:lnTo>
                  <a:lnTo>
                    <a:pt x="566039" y="407670"/>
                  </a:lnTo>
                  <a:lnTo>
                    <a:pt x="576046" y="412750"/>
                  </a:lnTo>
                  <a:lnTo>
                    <a:pt x="585711" y="417830"/>
                  </a:lnTo>
                  <a:lnTo>
                    <a:pt x="595007" y="424180"/>
                  </a:lnTo>
                  <a:lnTo>
                    <a:pt x="603923" y="430530"/>
                  </a:lnTo>
                  <a:lnTo>
                    <a:pt x="603923" y="404355"/>
                  </a:lnTo>
                  <a:lnTo>
                    <a:pt x="593471" y="397510"/>
                  </a:lnTo>
                  <a:lnTo>
                    <a:pt x="585711" y="392430"/>
                  </a:lnTo>
                  <a:lnTo>
                    <a:pt x="543394" y="375462"/>
                  </a:lnTo>
                  <a:lnTo>
                    <a:pt x="543394" y="398780"/>
                  </a:lnTo>
                  <a:lnTo>
                    <a:pt x="543394" y="473710"/>
                  </a:lnTo>
                  <a:lnTo>
                    <a:pt x="543394" y="520700"/>
                  </a:lnTo>
                  <a:lnTo>
                    <a:pt x="543394" y="566420"/>
                  </a:lnTo>
                  <a:lnTo>
                    <a:pt x="491490" y="566420"/>
                  </a:lnTo>
                  <a:lnTo>
                    <a:pt x="478790" y="553720"/>
                  </a:lnTo>
                  <a:lnTo>
                    <a:pt x="477494" y="552450"/>
                  </a:lnTo>
                  <a:lnTo>
                    <a:pt x="475475" y="550481"/>
                  </a:lnTo>
                  <a:lnTo>
                    <a:pt x="475475" y="581660"/>
                  </a:lnTo>
                  <a:lnTo>
                    <a:pt x="475475" y="633730"/>
                  </a:lnTo>
                  <a:lnTo>
                    <a:pt x="430187" y="633730"/>
                  </a:lnTo>
                  <a:lnTo>
                    <a:pt x="421386" y="632460"/>
                  </a:lnTo>
                  <a:lnTo>
                    <a:pt x="414185" y="627380"/>
                  </a:lnTo>
                  <a:lnTo>
                    <a:pt x="409333" y="619760"/>
                  </a:lnTo>
                  <a:lnTo>
                    <a:pt x="407555" y="610870"/>
                  </a:lnTo>
                  <a:lnTo>
                    <a:pt x="407555" y="650240"/>
                  </a:lnTo>
                  <a:lnTo>
                    <a:pt x="407555" y="679450"/>
                  </a:lnTo>
                  <a:lnTo>
                    <a:pt x="362267" y="679450"/>
                  </a:lnTo>
                  <a:lnTo>
                    <a:pt x="362267" y="656590"/>
                  </a:lnTo>
                  <a:lnTo>
                    <a:pt x="362267" y="633730"/>
                  </a:lnTo>
                  <a:lnTo>
                    <a:pt x="391198" y="633730"/>
                  </a:lnTo>
                  <a:lnTo>
                    <a:pt x="395147" y="640080"/>
                  </a:lnTo>
                  <a:lnTo>
                    <a:pt x="400761" y="646430"/>
                  </a:lnTo>
                  <a:lnTo>
                    <a:pt x="407555" y="650240"/>
                  </a:lnTo>
                  <a:lnTo>
                    <a:pt x="407555" y="610870"/>
                  </a:lnTo>
                  <a:lnTo>
                    <a:pt x="409333" y="601980"/>
                  </a:lnTo>
                  <a:lnTo>
                    <a:pt x="414185" y="595630"/>
                  </a:lnTo>
                  <a:lnTo>
                    <a:pt x="421386" y="590550"/>
                  </a:lnTo>
                  <a:lnTo>
                    <a:pt x="430187" y="588010"/>
                  </a:lnTo>
                  <a:lnTo>
                    <a:pt x="441515" y="588010"/>
                  </a:lnTo>
                  <a:lnTo>
                    <a:pt x="441515" y="571500"/>
                  </a:lnTo>
                  <a:lnTo>
                    <a:pt x="446582" y="566420"/>
                  </a:lnTo>
                  <a:lnTo>
                    <a:pt x="460679" y="566420"/>
                  </a:lnTo>
                  <a:lnTo>
                    <a:pt x="475475" y="581660"/>
                  </a:lnTo>
                  <a:lnTo>
                    <a:pt x="475475" y="550481"/>
                  </a:lnTo>
                  <a:lnTo>
                    <a:pt x="473608" y="548640"/>
                  </a:lnTo>
                  <a:lnTo>
                    <a:pt x="467779" y="546100"/>
                  </a:lnTo>
                  <a:lnTo>
                    <a:pt x="461454" y="543560"/>
                  </a:lnTo>
                  <a:lnTo>
                    <a:pt x="444119" y="543560"/>
                  </a:lnTo>
                  <a:lnTo>
                    <a:pt x="436219" y="546100"/>
                  </a:lnTo>
                  <a:lnTo>
                    <a:pt x="430187" y="552450"/>
                  </a:lnTo>
                  <a:lnTo>
                    <a:pt x="430187" y="543560"/>
                  </a:lnTo>
                  <a:lnTo>
                    <a:pt x="430187" y="520700"/>
                  </a:lnTo>
                  <a:lnTo>
                    <a:pt x="543394" y="520700"/>
                  </a:lnTo>
                  <a:lnTo>
                    <a:pt x="543394" y="473710"/>
                  </a:lnTo>
                  <a:lnTo>
                    <a:pt x="537044" y="468376"/>
                  </a:lnTo>
                  <a:lnTo>
                    <a:pt x="537044" y="497840"/>
                  </a:lnTo>
                  <a:lnTo>
                    <a:pt x="436562" y="497840"/>
                  </a:lnTo>
                  <a:lnTo>
                    <a:pt x="439610" y="495300"/>
                  </a:lnTo>
                  <a:lnTo>
                    <a:pt x="463956" y="474980"/>
                  </a:lnTo>
                  <a:lnTo>
                    <a:pt x="465480" y="473710"/>
                  </a:lnTo>
                  <a:lnTo>
                    <a:pt x="486791" y="455930"/>
                  </a:lnTo>
                  <a:lnTo>
                    <a:pt x="537044" y="497840"/>
                  </a:lnTo>
                  <a:lnTo>
                    <a:pt x="537044" y="468376"/>
                  </a:lnTo>
                  <a:lnTo>
                    <a:pt x="522236" y="455930"/>
                  </a:lnTo>
                  <a:lnTo>
                    <a:pt x="502577" y="439420"/>
                  </a:lnTo>
                  <a:lnTo>
                    <a:pt x="515874" y="422910"/>
                  </a:lnTo>
                  <a:lnTo>
                    <a:pt x="536346" y="397510"/>
                  </a:lnTo>
                  <a:lnTo>
                    <a:pt x="538695" y="397510"/>
                  </a:lnTo>
                  <a:lnTo>
                    <a:pt x="541083" y="398780"/>
                  </a:lnTo>
                  <a:lnTo>
                    <a:pt x="543394" y="398780"/>
                  </a:lnTo>
                  <a:lnTo>
                    <a:pt x="543394" y="375462"/>
                  </a:lnTo>
                  <a:lnTo>
                    <a:pt x="541388" y="374650"/>
                  </a:lnTo>
                  <a:lnTo>
                    <a:pt x="535203" y="350520"/>
                  </a:lnTo>
                  <a:lnTo>
                    <a:pt x="534873" y="349250"/>
                  </a:lnTo>
                  <a:lnTo>
                    <a:pt x="556234" y="340360"/>
                  </a:lnTo>
                  <a:lnTo>
                    <a:pt x="571741" y="327660"/>
                  </a:lnTo>
                  <a:lnTo>
                    <a:pt x="573290" y="326390"/>
                  </a:lnTo>
                  <a:lnTo>
                    <a:pt x="584593" y="306070"/>
                  </a:lnTo>
                  <a:lnTo>
                    <a:pt x="588683" y="283210"/>
                  </a:lnTo>
                  <a:lnTo>
                    <a:pt x="606298" y="279400"/>
                  </a:lnTo>
                  <a:lnTo>
                    <a:pt x="620687" y="269240"/>
                  </a:lnTo>
                  <a:lnTo>
                    <a:pt x="626872" y="260350"/>
                  </a:lnTo>
                  <a:lnTo>
                    <a:pt x="630402" y="255270"/>
                  </a:lnTo>
                  <a:lnTo>
                    <a:pt x="633971" y="237490"/>
                  </a:lnTo>
                  <a:lnTo>
                    <a:pt x="633971" y="214630"/>
                  </a:lnTo>
                  <a:lnTo>
                    <a:pt x="633971" y="198120"/>
                  </a:lnTo>
                  <a:lnTo>
                    <a:pt x="633971" y="180340"/>
                  </a:lnTo>
                  <a:lnTo>
                    <a:pt x="633971" y="179070"/>
                  </a:lnTo>
                  <a:lnTo>
                    <a:pt x="643051" y="173990"/>
                  </a:lnTo>
                  <a:lnTo>
                    <a:pt x="650214" y="166370"/>
                  </a:lnTo>
                  <a:lnTo>
                    <a:pt x="654253" y="158750"/>
                  </a:lnTo>
                  <a:lnTo>
                    <a:pt x="654926" y="157480"/>
                  </a:lnTo>
                  <a:lnTo>
                    <a:pt x="640524" y="118110"/>
                  </a:lnTo>
                  <a:lnTo>
                    <a:pt x="633971" y="115760"/>
                  </a:lnTo>
                  <a:lnTo>
                    <a:pt x="633971" y="140970"/>
                  </a:lnTo>
                  <a:lnTo>
                    <a:pt x="633971" y="153670"/>
                  </a:lnTo>
                  <a:lnTo>
                    <a:pt x="628891" y="158750"/>
                  </a:lnTo>
                  <a:lnTo>
                    <a:pt x="611327" y="158750"/>
                  </a:lnTo>
                  <a:lnTo>
                    <a:pt x="611327" y="180340"/>
                  </a:lnTo>
                  <a:lnTo>
                    <a:pt x="611327" y="198120"/>
                  </a:lnTo>
                  <a:lnTo>
                    <a:pt x="611327" y="237490"/>
                  </a:lnTo>
                  <a:lnTo>
                    <a:pt x="609536" y="246380"/>
                  </a:lnTo>
                  <a:lnTo>
                    <a:pt x="604685" y="254000"/>
                  </a:lnTo>
                  <a:lnTo>
                    <a:pt x="597496" y="257810"/>
                  </a:lnTo>
                  <a:lnTo>
                    <a:pt x="588683" y="260350"/>
                  </a:lnTo>
                  <a:lnTo>
                    <a:pt x="588683" y="214630"/>
                  </a:lnTo>
                  <a:lnTo>
                    <a:pt x="597496" y="217170"/>
                  </a:lnTo>
                  <a:lnTo>
                    <a:pt x="604685" y="220980"/>
                  </a:lnTo>
                  <a:lnTo>
                    <a:pt x="609536" y="228600"/>
                  </a:lnTo>
                  <a:lnTo>
                    <a:pt x="611327" y="237490"/>
                  </a:lnTo>
                  <a:lnTo>
                    <a:pt x="611327" y="198120"/>
                  </a:lnTo>
                  <a:lnTo>
                    <a:pt x="604634" y="194310"/>
                  </a:lnTo>
                  <a:lnTo>
                    <a:pt x="596976" y="191770"/>
                  </a:lnTo>
                  <a:lnTo>
                    <a:pt x="588683" y="191770"/>
                  </a:lnTo>
                  <a:lnTo>
                    <a:pt x="588683" y="180340"/>
                  </a:lnTo>
                  <a:lnTo>
                    <a:pt x="611327" y="180340"/>
                  </a:lnTo>
                  <a:lnTo>
                    <a:pt x="611327" y="158750"/>
                  </a:lnTo>
                  <a:lnTo>
                    <a:pt x="566039" y="158750"/>
                  </a:lnTo>
                  <a:lnTo>
                    <a:pt x="566039" y="180340"/>
                  </a:lnTo>
                  <a:lnTo>
                    <a:pt x="566039" y="283210"/>
                  </a:lnTo>
                  <a:lnTo>
                    <a:pt x="562483" y="300990"/>
                  </a:lnTo>
                  <a:lnTo>
                    <a:pt x="552767" y="314960"/>
                  </a:lnTo>
                  <a:lnTo>
                    <a:pt x="538365" y="325120"/>
                  </a:lnTo>
                  <a:lnTo>
                    <a:pt x="520750" y="327660"/>
                  </a:lnTo>
                  <a:lnTo>
                    <a:pt x="519722" y="327660"/>
                  </a:lnTo>
                  <a:lnTo>
                    <a:pt x="519722" y="382270"/>
                  </a:lnTo>
                  <a:lnTo>
                    <a:pt x="486791" y="422910"/>
                  </a:lnTo>
                  <a:lnTo>
                    <a:pt x="471017" y="403453"/>
                  </a:lnTo>
                  <a:lnTo>
                    <a:pt x="471017" y="439420"/>
                  </a:lnTo>
                  <a:lnTo>
                    <a:pt x="430187" y="473710"/>
                  </a:lnTo>
                  <a:lnTo>
                    <a:pt x="430187" y="452120"/>
                  </a:lnTo>
                  <a:lnTo>
                    <a:pt x="430187" y="430530"/>
                  </a:lnTo>
                  <a:lnTo>
                    <a:pt x="430187" y="398780"/>
                  </a:lnTo>
                  <a:lnTo>
                    <a:pt x="432511" y="398780"/>
                  </a:lnTo>
                  <a:lnTo>
                    <a:pt x="437197" y="397510"/>
                  </a:lnTo>
                  <a:lnTo>
                    <a:pt x="471017" y="439420"/>
                  </a:lnTo>
                  <a:lnTo>
                    <a:pt x="471017" y="403453"/>
                  </a:lnTo>
                  <a:lnTo>
                    <a:pt x="466204" y="397510"/>
                  </a:lnTo>
                  <a:lnTo>
                    <a:pt x="453859" y="382270"/>
                  </a:lnTo>
                  <a:lnTo>
                    <a:pt x="461670" y="350520"/>
                  </a:lnTo>
                  <a:lnTo>
                    <a:pt x="511911" y="350520"/>
                  </a:lnTo>
                  <a:lnTo>
                    <a:pt x="519722" y="382270"/>
                  </a:lnTo>
                  <a:lnTo>
                    <a:pt x="519722" y="327660"/>
                  </a:lnTo>
                  <a:lnTo>
                    <a:pt x="452831" y="327660"/>
                  </a:lnTo>
                  <a:lnTo>
                    <a:pt x="435216" y="325120"/>
                  </a:lnTo>
                  <a:lnTo>
                    <a:pt x="420827" y="314960"/>
                  </a:lnTo>
                  <a:lnTo>
                    <a:pt x="411111" y="300990"/>
                  </a:lnTo>
                  <a:lnTo>
                    <a:pt x="407555" y="283210"/>
                  </a:lnTo>
                  <a:lnTo>
                    <a:pt x="407555" y="260350"/>
                  </a:lnTo>
                  <a:lnTo>
                    <a:pt x="407555" y="214630"/>
                  </a:lnTo>
                  <a:lnTo>
                    <a:pt x="407555" y="198120"/>
                  </a:lnTo>
                  <a:lnTo>
                    <a:pt x="407555" y="180340"/>
                  </a:lnTo>
                  <a:lnTo>
                    <a:pt x="566039" y="180340"/>
                  </a:lnTo>
                  <a:lnTo>
                    <a:pt x="566039" y="158750"/>
                  </a:lnTo>
                  <a:lnTo>
                    <a:pt x="384911" y="158750"/>
                  </a:lnTo>
                  <a:lnTo>
                    <a:pt x="384911" y="180340"/>
                  </a:lnTo>
                  <a:lnTo>
                    <a:pt x="384911" y="191770"/>
                  </a:lnTo>
                  <a:lnTo>
                    <a:pt x="384911" y="214630"/>
                  </a:lnTo>
                  <a:lnTo>
                    <a:pt x="384911" y="260350"/>
                  </a:lnTo>
                  <a:lnTo>
                    <a:pt x="376097" y="257810"/>
                  </a:lnTo>
                  <a:lnTo>
                    <a:pt x="368896" y="254000"/>
                  </a:lnTo>
                  <a:lnTo>
                    <a:pt x="364045" y="246380"/>
                  </a:lnTo>
                  <a:lnTo>
                    <a:pt x="362267" y="237490"/>
                  </a:lnTo>
                  <a:lnTo>
                    <a:pt x="364045" y="228600"/>
                  </a:lnTo>
                  <a:lnTo>
                    <a:pt x="368896" y="220980"/>
                  </a:lnTo>
                  <a:lnTo>
                    <a:pt x="376097" y="217170"/>
                  </a:lnTo>
                  <a:lnTo>
                    <a:pt x="384911" y="214630"/>
                  </a:lnTo>
                  <a:lnTo>
                    <a:pt x="384911" y="191770"/>
                  </a:lnTo>
                  <a:lnTo>
                    <a:pt x="376618" y="191770"/>
                  </a:lnTo>
                  <a:lnTo>
                    <a:pt x="368947" y="194310"/>
                  </a:lnTo>
                  <a:lnTo>
                    <a:pt x="362267" y="198120"/>
                  </a:lnTo>
                  <a:lnTo>
                    <a:pt x="362267" y="180340"/>
                  </a:lnTo>
                  <a:lnTo>
                    <a:pt x="384911" y="180340"/>
                  </a:lnTo>
                  <a:lnTo>
                    <a:pt x="384911" y="158750"/>
                  </a:lnTo>
                  <a:lnTo>
                    <a:pt x="344690" y="158750"/>
                  </a:lnTo>
                  <a:lnTo>
                    <a:pt x="339623" y="153670"/>
                  </a:lnTo>
                  <a:lnTo>
                    <a:pt x="339623" y="140970"/>
                  </a:lnTo>
                  <a:lnTo>
                    <a:pt x="344690" y="135890"/>
                  </a:lnTo>
                  <a:lnTo>
                    <a:pt x="628891" y="135890"/>
                  </a:lnTo>
                  <a:lnTo>
                    <a:pt x="633971" y="140970"/>
                  </a:lnTo>
                  <a:lnTo>
                    <a:pt x="633971" y="115760"/>
                  </a:lnTo>
                  <a:lnTo>
                    <a:pt x="629945" y="114300"/>
                  </a:lnTo>
                  <a:lnTo>
                    <a:pt x="629424" y="113030"/>
                  </a:lnTo>
                  <a:lnTo>
                    <a:pt x="610844" y="67310"/>
                  </a:lnTo>
                  <a:lnTo>
                    <a:pt x="606412" y="62433"/>
                  </a:lnTo>
                  <a:lnTo>
                    <a:pt x="606412" y="113030"/>
                  </a:lnTo>
                  <a:lnTo>
                    <a:pt x="566039" y="113030"/>
                  </a:lnTo>
                  <a:lnTo>
                    <a:pt x="566039" y="67310"/>
                  </a:lnTo>
                  <a:lnTo>
                    <a:pt x="543394" y="67310"/>
                  </a:lnTo>
                  <a:lnTo>
                    <a:pt x="543394" y="113030"/>
                  </a:lnTo>
                  <a:lnTo>
                    <a:pt x="520750" y="113030"/>
                  </a:lnTo>
                  <a:lnTo>
                    <a:pt x="520750" y="26670"/>
                  </a:lnTo>
                  <a:lnTo>
                    <a:pt x="549821" y="39370"/>
                  </a:lnTo>
                  <a:lnTo>
                    <a:pt x="574573" y="58420"/>
                  </a:lnTo>
                  <a:lnTo>
                    <a:pt x="593826" y="83820"/>
                  </a:lnTo>
                  <a:lnTo>
                    <a:pt x="606412" y="113030"/>
                  </a:lnTo>
                  <a:lnTo>
                    <a:pt x="606412" y="62433"/>
                  </a:lnTo>
                  <a:lnTo>
                    <a:pt x="578548" y="31750"/>
                  </a:lnTo>
                  <a:lnTo>
                    <a:pt x="569633" y="26670"/>
                  </a:lnTo>
                  <a:lnTo>
                    <a:pt x="562940" y="22860"/>
                  </a:lnTo>
                  <a:lnTo>
                    <a:pt x="536168" y="7620"/>
                  </a:lnTo>
                  <a:lnTo>
                    <a:pt x="498119" y="1752"/>
                  </a:lnTo>
                  <a:lnTo>
                    <a:pt x="498119" y="22860"/>
                  </a:lnTo>
                  <a:lnTo>
                    <a:pt x="498119" y="113030"/>
                  </a:lnTo>
                  <a:lnTo>
                    <a:pt x="475475" y="113030"/>
                  </a:lnTo>
                  <a:lnTo>
                    <a:pt x="475475" y="26670"/>
                  </a:lnTo>
                  <a:lnTo>
                    <a:pt x="475475" y="22860"/>
                  </a:lnTo>
                  <a:lnTo>
                    <a:pt x="498119" y="22860"/>
                  </a:lnTo>
                  <a:lnTo>
                    <a:pt x="498119" y="1752"/>
                  </a:lnTo>
                  <a:lnTo>
                    <a:pt x="486791" y="0"/>
                  </a:lnTo>
                  <a:lnTo>
                    <a:pt x="452831" y="5245"/>
                  </a:lnTo>
                  <a:lnTo>
                    <a:pt x="452831" y="26670"/>
                  </a:lnTo>
                  <a:lnTo>
                    <a:pt x="452831" y="113030"/>
                  </a:lnTo>
                  <a:lnTo>
                    <a:pt x="430187" y="113030"/>
                  </a:lnTo>
                  <a:lnTo>
                    <a:pt x="430187" y="67310"/>
                  </a:lnTo>
                  <a:lnTo>
                    <a:pt x="407555" y="67310"/>
                  </a:lnTo>
                  <a:lnTo>
                    <a:pt x="407555" y="113030"/>
                  </a:lnTo>
                  <a:lnTo>
                    <a:pt x="367182" y="113030"/>
                  </a:lnTo>
                  <a:lnTo>
                    <a:pt x="379768" y="83820"/>
                  </a:lnTo>
                  <a:lnTo>
                    <a:pt x="399021" y="58420"/>
                  </a:lnTo>
                  <a:lnTo>
                    <a:pt x="423760" y="39370"/>
                  </a:lnTo>
                  <a:lnTo>
                    <a:pt x="452831" y="26670"/>
                  </a:lnTo>
                  <a:lnTo>
                    <a:pt x="452831" y="5245"/>
                  </a:lnTo>
                  <a:lnTo>
                    <a:pt x="437426" y="7620"/>
                  </a:lnTo>
                  <a:lnTo>
                    <a:pt x="395033" y="31750"/>
                  </a:lnTo>
                  <a:lnTo>
                    <a:pt x="362750" y="67310"/>
                  </a:lnTo>
                  <a:lnTo>
                    <a:pt x="343649" y="114300"/>
                  </a:lnTo>
                  <a:lnTo>
                    <a:pt x="333057" y="118110"/>
                  </a:lnTo>
                  <a:lnTo>
                    <a:pt x="324599" y="125730"/>
                  </a:lnTo>
                  <a:lnTo>
                    <a:pt x="318998" y="135890"/>
                  </a:lnTo>
                  <a:lnTo>
                    <a:pt x="316979" y="147320"/>
                  </a:lnTo>
                  <a:lnTo>
                    <a:pt x="318668" y="157480"/>
                  </a:lnTo>
                  <a:lnTo>
                    <a:pt x="323367" y="166370"/>
                  </a:lnTo>
                  <a:lnTo>
                    <a:pt x="330542" y="173990"/>
                  </a:lnTo>
                  <a:lnTo>
                    <a:pt x="339623" y="179070"/>
                  </a:lnTo>
                  <a:lnTo>
                    <a:pt x="339623" y="237490"/>
                  </a:lnTo>
                  <a:lnTo>
                    <a:pt x="343179" y="255270"/>
                  </a:lnTo>
                  <a:lnTo>
                    <a:pt x="352894" y="269240"/>
                  </a:lnTo>
                  <a:lnTo>
                    <a:pt x="367296" y="279400"/>
                  </a:lnTo>
                  <a:lnTo>
                    <a:pt x="384911" y="283210"/>
                  </a:lnTo>
                  <a:lnTo>
                    <a:pt x="389001" y="306070"/>
                  </a:lnTo>
                  <a:lnTo>
                    <a:pt x="400291" y="326390"/>
                  </a:lnTo>
                  <a:lnTo>
                    <a:pt x="417347" y="340360"/>
                  </a:lnTo>
                  <a:lnTo>
                    <a:pt x="438696" y="349250"/>
                  </a:lnTo>
                  <a:lnTo>
                    <a:pt x="432193" y="374650"/>
                  </a:lnTo>
                  <a:lnTo>
                    <a:pt x="413651" y="381000"/>
                  </a:lnTo>
                  <a:lnTo>
                    <a:pt x="407555" y="383603"/>
                  </a:lnTo>
                  <a:lnTo>
                    <a:pt x="407555" y="407670"/>
                  </a:lnTo>
                  <a:lnTo>
                    <a:pt x="407555" y="430530"/>
                  </a:lnTo>
                  <a:lnTo>
                    <a:pt x="407555" y="566420"/>
                  </a:lnTo>
                  <a:lnTo>
                    <a:pt x="391020" y="566420"/>
                  </a:lnTo>
                  <a:lnTo>
                    <a:pt x="391020" y="588010"/>
                  </a:lnTo>
                  <a:lnTo>
                    <a:pt x="387146" y="595630"/>
                  </a:lnTo>
                  <a:lnTo>
                    <a:pt x="384911" y="603250"/>
                  </a:lnTo>
                  <a:lnTo>
                    <a:pt x="384911" y="610870"/>
                  </a:lnTo>
                  <a:lnTo>
                    <a:pt x="362267" y="610870"/>
                  </a:lnTo>
                  <a:lnTo>
                    <a:pt x="362267" y="588010"/>
                  </a:lnTo>
                  <a:lnTo>
                    <a:pt x="391020" y="588010"/>
                  </a:lnTo>
                  <a:lnTo>
                    <a:pt x="391020" y="566420"/>
                  </a:lnTo>
                  <a:lnTo>
                    <a:pt x="362267" y="566420"/>
                  </a:lnTo>
                  <a:lnTo>
                    <a:pt x="362267" y="543560"/>
                  </a:lnTo>
                  <a:lnTo>
                    <a:pt x="407555" y="543560"/>
                  </a:lnTo>
                  <a:lnTo>
                    <a:pt x="407555" y="520700"/>
                  </a:lnTo>
                  <a:lnTo>
                    <a:pt x="362267" y="520700"/>
                  </a:lnTo>
                  <a:lnTo>
                    <a:pt x="362267" y="497840"/>
                  </a:lnTo>
                  <a:lnTo>
                    <a:pt x="407555" y="497840"/>
                  </a:lnTo>
                  <a:lnTo>
                    <a:pt x="407555" y="474980"/>
                  </a:lnTo>
                  <a:lnTo>
                    <a:pt x="362267" y="474980"/>
                  </a:lnTo>
                  <a:lnTo>
                    <a:pt x="362267" y="452120"/>
                  </a:lnTo>
                  <a:lnTo>
                    <a:pt x="407555" y="452120"/>
                  </a:lnTo>
                  <a:lnTo>
                    <a:pt x="407555" y="430530"/>
                  </a:lnTo>
                  <a:lnTo>
                    <a:pt x="369316" y="430530"/>
                  </a:lnTo>
                  <a:lnTo>
                    <a:pt x="378371" y="422910"/>
                  </a:lnTo>
                  <a:lnTo>
                    <a:pt x="387781" y="417830"/>
                  </a:lnTo>
                  <a:lnTo>
                    <a:pt x="397510" y="412750"/>
                  </a:lnTo>
                  <a:lnTo>
                    <a:pt x="407555" y="407670"/>
                  </a:lnTo>
                  <a:lnTo>
                    <a:pt x="407555" y="383603"/>
                  </a:lnTo>
                  <a:lnTo>
                    <a:pt x="395744" y="388620"/>
                  </a:lnTo>
                  <a:lnTo>
                    <a:pt x="378561" y="396240"/>
                  </a:lnTo>
                  <a:lnTo>
                    <a:pt x="362254" y="407670"/>
                  </a:lnTo>
                  <a:lnTo>
                    <a:pt x="362254" y="396240"/>
                  </a:lnTo>
                  <a:lnTo>
                    <a:pt x="360070" y="384810"/>
                  </a:lnTo>
                  <a:lnTo>
                    <a:pt x="359587" y="382270"/>
                  </a:lnTo>
                  <a:lnTo>
                    <a:pt x="352298" y="372110"/>
                  </a:lnTo>
                  <a:lnTo>
                    <a:pt x="341503" y="364490"/>
                  </a:lnTo>
                  <a:lnTo>
                    <a:pt x="339623" y="364134"/>
                  </a:lnTo>
                  <a:lnTo>
                    <a:pt x="339623" y="389890"/>
                  </a:lnTo>
                  <a:lnTo>
                    <a:pt x="339623" y="469900"/>
                  </a:lnTo>
                  <a:lnTo>
                    <a:pt x="339623" y="495300"/>
                  </a:lnTo>
                  <a:lnTo>
                    <a:pt x="339623" y="656590"/>
                  </a:lnTo>
                  <a:lnTo>
                    <a:pt x="323570" y="611835"/>
                  </a:lnTo>
                  <a:lnTo>
                    <a:pt x="323570" y="679450"/>
                  </a:lnTo>
                  <a:lnTo>
                    <a:pt x="290995" y="679450"/>
                  </a:lnTo>
                  <a:lnTo>
                    <a:pt x="266954" y="612127"/>
                  </a:lnTo>
                  <a:lnTo>
                    <a:pt x="266954" y="679450"/>
                  </a:lnTo>
                  <a:lnTo>
                    <a:pt x="237731" y="679450"/>
                  </a:lnTo>
                  <a:lnTo>
                    <a:pt x="237731" y="596900"/>
                  </a:lnTo>
                  <a:lnTo>
                    <a:pt x="266954" y="679450"/>
                  </a:lnTo>
                  <a:lnTo>
                    <a:pt x="266954" y="612127"/>
                  </a:lnTo>
                  <a:lnTo>
                    <a:pt x="261518" y="596900"/>
                  </a:lnTo>
                  <a:lnTo>
                    <a:pt x="242481" y="543560"/>
                  </a:lnTo>
                  <a:lnTo>
                    <a:pt x="275043" y="543560"/>
                  </a:lnTo>
                  <a:lnTo>
                    <a:pt x="323570" y="679450"/>
                  </a:lnTo>
                  <a:lnTo>
                    <a:pt x="323570" y="611835"/>
                  </a:lnTo>
                  <a:lnTo>
                    <a:pt x="299085" y="543560"/>
                  </a:lnTo>
                  <a:lnTo>
                    <a:pt x="312648" y="543560"/>
                  </a:lnTo>
                  <a:lnTo>
                    <a:pt x="323888" y="520700"/>
                  </a:lnTo>
                  <a:lnTo>
                    <a:pt x="335114" y="497840"/>
                  </a:lnTo>
                  <a:lnTo>
                    <a:pt x="335737" y="496570"/>
                  </a:lnTo>
                  <a:lnTo>
                    <a:pt x="337070" y="496570"/>
                  </a:lnTo>
                  <a:lnTo>
                    <a:pt x="339623" y="495300"/>
                  </a:lnTo>
                  <a:lnTo>
                    <a:pt x="339623" y="469900"/>
                  </a:lnTo>
                  <a:lnTo>
                    <a:pt x="334543" y="474980"/>
                  </a:lnTo>
                  <a:lnTo>
                    <a:pt x="309981" y="474980"/>
                  </a:lnTo>
                  <a:lnTo>
                    <a:pt x="309981" y="497840"/>
                  </a:lnTo>
                  <a:lnTo>
                    <a:pt x="298665" y="520700"/>
                  </a:lnTo>
                  <a:lnTo>
                    <a:pt x="215087" y="520700"/>
                  </a:lnTo>
                  <a:lnTo>
                    <a:pt x="215087" y="543560"/>
                  </a:lnTo>
                  <a:lnTo>
                    <a:pt x="215087" y="679450"/>
                  </a:lnTo>
                  <a:lnTo>
                    <a:pt x="192443" y="679450"/>
                  </a:lnTo>
                  <a:lnTo>
                    <a:pt x="192443" y="596900"/>
                  </a:lnTo>
                  <a:lnTo>
                    <a:pt x="192443" y="543560"/>
                  </a:lnTo>
                  <a:lnTo>
                    <a:pt x="215087" y="543560"/>
                  </a:lnTo>
                  <a:lnTo>
                    <a:pt x="215087" y="520700"/>
                  </a:lnTo>
                  <a:lnTo>
                    <a:pt x="169811" y="520700"/>
                  </a:lnTo>
                  <a:lnTo>
                    <a:pt x="169811" y="596900"/>
                  </a:lnTo>
                  <a:lnTo>
                    <a:pt x="169811" y="679450"/>
                  </a:lnTo>
                  <a:lnTo>
                    <a:pt x="140589" y="679450"/>
                  </a:lnTo>
                  <a:lnTo>
                    <a:pt x="169811" y="596900"/>
                  </a:lnTo>
                  <a:lnTo>
                    <a:pt x="169811" y="520700"/>
                  </a:lnTo>
                  <a:lnTo>
                    <a:pt x="165061" y="520700"/>
                  </a:lnTo>
                  <a:lnTo>
                    <a:pt x="165061" y="543560"/>
                  </a:lnTo>
                  <a:lnTo>
                    <a:pt x="116547" y="679450"/>
                  </a:lnTo>
                  <a:lnTo>
                    <a:pt x="83985" y="679450"/>
                  </a:lnTo>
                  <a:lnTo>
                    <a:pt x="132499" y="543560"/>
                  </a:lnTo>
                  <a:lnTo>
                    <a:pt x="165061" y="543560"/>
                  </a:lnTo>
                  <a:lnTo>
                    <a:pt x="165061" y="520700"/>
                  </a:lnTo>
                  <a:lnTo>
                    <a:pt x="108877" y="520700"/>
                  </a:lnTo>
                  <a:lnTo>
                    <a:pt x="97561" y="497840"/>
                  </a:lnTo>
                  <a:lnTo>
                    <a:pt x="309981" y="497840"/>
                  </a:lnTo>
                  <a:lnTo>
                    <a:pt x="309981" y="474980"/>
                  </a:lnTo>
                  <a:lnTo>
                    <a:pt x="270433" y="474980"/>
                  </a:lnTo>
                  <a:lnTo>
                    <a:pt x="280390" y="463550"/>
                  </a:lnTo>
                  <a:lnTo>
                    <a:pt x="287909" y="449580"/>
                  </a:lnTo>
                  <a:lnTo>
                    <a:pt x="292671" y="434340"/>
                  </a:lnTo>
                  <a:lnTo>
                    <a:pt x="294335" y="419100"/>
                  </a:lnTo>
                  <a:lnTo>
                    <a:pt x="293814" y="410210"/>
                  </a:lnTo>
                  <a:lnTo>
                    <a:pt x="292303" y="401320"/>
                  </a:lnTo>
                  <a:lnTo>
                    <a:pt x="289864" y="392430"/>
                  </a:lnTo>
                  <a:lnTo>
                    <a:pt x="286588" y="384810"/>
                  </a:lnTo>
                  <a:lnTo>
                    <a:pt x="334543" y="384810"/>
                  </a:lnTo>
                  <a:lnTo>
                    <a:pt x="339623" y="389890"/>
                  </a:lnTo>
                  <a:lnTo>
                    <a:pt x="339623" y="364134"/>
                  </a:lnTo>
                  <a:lnTo>
                    <a:pt x="328282" y="361950"/>
                  </a:lnTo>
                  <a:lnTo>
                    <a:pt x="271691" y="361950"/>
                  </a:lnTo>
                  <a:lnTo>
                    <a:pt x="271691" y="419100"/>
                  </a:lnTo>
                  <a:lnTo>
                    <a:pt x="267246" y="440690"/>
                  </a:lnTo>
                  <a:lnTo>
                    <a:pt x="255104" y="458470"/>
                  </a:lnTo>
                  <a:lnTo>
                    <a:pt x="237109" y="471170"/>
                  </a:lnTo>
                  <a:lnTo>
                    <a:pt x="215087" y="474980"/>
                  </a:lnTo>
                  <a:lnTo>
                    <a:pt x="193078" y="471170"/>
                  </a:lnTo>
                  <a:lnTo>
                    <a:pt x="175082" y="458470"/>
                  </a:lnTo>
                  <a:lnTo>
                    <a:pt x="162941" y="440690"/>
                  </a:lnTo>
                  <a:lnTo>
                    <a:pt x="159740" y="425196"/>
                  </a:lnTo>
                  <a:lnTo>
                    <a:pt x="159740" y="474980"/>
                  </a:lnTo>
                  <a:lnTo>
                    <a:pt x="72986" y="474980"/>
                  </a:lnTo>
                  <a:lnTo>
                    <a:pt x="67919" y="469900"/>
                  </a:lnTo>
                  <a:lnTo>
                    <a:pt x="67919" y="430530"/>
                  </a:lnTo>
                  <a:lnTo>
                    <a:pt x="67919" y="407670"/>
                  </a:lnTo>
                  <a:lnTo>
                    <a:pt x="67919" y="389890"/>
                  </a:lnTo>
                  <a:lnTo>
                    <a:pt x="72986" y="384810"/>
                  </a:lnTo>
                  <a:lnTo>
                    <a:pt x="143598" y="384810"/>
                  </a:lnTo>
                  <a:lnTo>
                    <a:pt x="140309" y="392430"/>
                  </a:lnTo>
                  <a:lnTo>
                    <a:pt x="137883" y="401320"/>
                  </a:lnTo>
                  <a:lnTo>
                    <a:pt x="136359" y="410210"/>
                  </a:lnTo>
                  <a:lnTo>
                    <a:pt x="135915" y="417830"/>
                  </a:lnTo>
                  <a:lnTo>
                    <a:pt x="135839" y="419100"/>
                  </a:lnTo>
                  <a:lnTo>
                    <a:pt x="137502" y="434340"/>
                  </a:lnTo>
                  <a:lnTo>
                    <a:pt x="142265" y="449580"/>
                  </a:lnTo>
                  <a:lnTo>
                    <a:pt x="149796" y="463550"/>
                  </a:lnTo>
                  <a:lnTo>
                    <a:pt x="159740" y="474980"/>
                  </a:lnTo>
                  <a:lnTo>
                    <a:pt x="159740" y="425196"/>
                  </a:lnTo>
                  <a:lnTo>
                    <a:pt x="158483" y="419100"/>
                  </a:lnTo>
                  <a:lnTo>
                    <a:pt x="162941" y="396240"/>
                  </a:lnTo>
                  <a:lnTo>
                    <a:pt x="175082" y="378460"/>
                  </a:lnTo>
                  <a:lnTo>
                    <a:pt x="193078" y="367030"/>
                  </a:lnTo>
                  <a:lnTo>
                    <a:pt x="215087" y="361950"/>
                  </a:lnTo>
                  <a:lnTo>
                    <a:pt x="237109" y="367030"/>
                  </a:lnTo>
                  <a:lnTo>
                    <a:pt x="255104" y="378460"/>
                  </a:lnTo>
                  <a:lnTo>
                    <a:pt x="267246" y="396240"/>
                  </a:lnTo>
                  <a:lnTo>
                    <a:pt x="271691" y="419100"/>
                  </a:lnTo>
                  <a:lnTo>
                    <a:pt x="271691" y="361950"/>
                  </a:lnTo>
                  <a:lnTo>
                    <a:pt x="270433" y="361950"/>
                  </a:lnTo>
                  <a:lnTo>
                    <a:pt x="258775" y="353060"/>
                  </a:lnTo>
                  <a:lnTo>
                    <a:pt x="245465" y="345440"/>
                  </a:lnTo>
                  <a:lnTo>
                    <a:pt x="230797" y="340360"/>
                  </a:lnTo>
                  <a:lnTo>
                    <a:pt x="215087" y="339090"/>
                  </a:lnTo>
                  <a:lnTo>
                    <a:pt x="199364" y="340360"/>
                  </a:lnTo>
                  <a:lnTo>
                    <a:pt x="184696" y="345440"/>
                  </a:lnTo>
                  <a:lnTo>
                    <a:pt x="171386" y="353060"/>
                  </a:lnTo>
                  <a:lnTo>
                    <a:pt x="159740" y="361950"/>
                  </a:lnTo>
                  <a:lnTo>
                    <a:pt x="79248" y="361950"/>
                  </a:lnTo>
                  <a:lnTo>
                    <a:pt x="68707" y="363220"/>
                  </a:lnTo>
                  <a:lnTo>
                    <a:pt x="59537" y="368300"/>
                  </a:lnTo>
                  <a:lnTo>
                    <a:pt x="52247" y="375920"/>
                  </a:lnTo>
                  <a:lnTo>
                    <a:pt x="47358" y="384810"/>
                  </a:lnTo>
                  <a:lnTo>
                    <a:pt x="45275" y="384810"/>
                  </a:lnTo>
                  <a:lnTo>
                    <a:pt x="45275" y="407670"/>
                  </a:lnTo>
                  <a:lnTo>
                    <a:pt x="45275" y="430530"/>
                  </a:lnTo>
                  <a:lnTo>
                    <a:pt x="22644" y="430530"/>
                  </a:lnTo>
                  <a:lnTo>
                    <a:pt x="22644" y="407670"/>
                  </a:lnTo>
                  <a:lnTo>
                    <a:pt x="45275" y="407670"/>
                  </a:lnTo>
                  <a:lnTo>
                    <a:pt x="45275" y="384810"/>
                  </a:lnTo>
                  <a:lnTo>
                    <a:pt x="0" y="384810"/>
                  </a:lnTo>
                  <a:lnTo>
                    <a:pt x="0" y="452120"/>
                  </a:lnTo>
                  <a:lnTo>
                    <a:pt x="45275" y="452120"/>
                  </a:lnTo>
                  <a:lnTo>
                    <a:pt x="45275" y="463550"/>
                  </a:lnTo>
                  <a:lnTo>
                    <a:pt x="47294" y="474980"/>
                  </a:lnTo>
                  <a:lnTo>
                    <a:pt x="52857" y="485140"/>
                  </a:lnTo>
                  <a:lnTo>
                    <a:pt x="61264" y="492760"/>
                  </a:lnTo>
                  <a:lnTo>
                    <a:pt x="71805" y="496570"/>
                  </a:lnTo>
                  <a:lnTo>
                    <a:pt x="94881" y="543560"/>
                  </a:lnTo>
                  <a:lnTo>
                    <a:pt x="108458" y="543560"/>
                  </a:lnTo>
                  <a:lnTo>
                    <a:pt x="59944" y="679450"/>
                  </a:lnTo>
                  <a:lnTo>
                    <a:pt x="0" y="679450"/>
                  </a:lnTo>
                  <a:lnTo>
                    <a:pt x="0" y="701040"/>
                  </a:lnTo>
                  <a:lnTo>
                    <a:pt x="701890" y="701040"/>
                  </a:lnTo>
                  <a:lnTo>
                    <a:pt x="701890" y="679450"/>
                  </a:lnTo>
                  <a:lnTo>
                    <a:pt x="633971" y="679450"/>
                  </a:lnTo>
                  <a:lnTo>
                    <a:pt x="633971" y="656590"/>
                  </a:lnTo>
                  <a:lnTo>
                    <a:pt x="660654" y="647700"/>
                  </a:lnTo>
                  <a:lnTo>
                    <a:pt x="682218" y="631190"/>
                  </a:lnTo>
                  <a:lnTo>
                    <a:pt x="696633" y="608330"/>
                  </a:lnTo>
                  <a:lnTo>
                    <a:pt x="701890" y="580390"/>
                  </a:lnTo>
                  <a:close/>
                </a:path>
              </a:pathLst>
            </a:custGeom>
            <a:solidFill>
              <a:srgbClr val="000000"/>
            </a:solidFill>
          </p:spPr>
          <p:txBody>
            <a:bodyPr wrap="square" lIns="0" tIns="0" rIns="0" bIns="0" rtlCol="0"/>
            <a:lstStyle/>
            <a:p>
              <a:endParaRPr dirty="0"/>
            </a:p>
          </p:txBody>
        </p:sp>
      </p:grpSp>
      <p:pic>
        <p:nvPicPr>
          <p:cNvPr id="87" name="object 42">
            <a:extLst>
              <a:ext uri="{FF2B5EF4-FFF2-40B4-BE49-F238E27FC236}">
                <a16:creationId xmlns:a16="http://schemas.microsoft.com/office/drawing/2014/main" id="{3E3BCB95-AEA5-BA4A-21A7-2C017FE42ED6}"/>
              </a:ext>
            </a:extLst>
          </p:cNvPr>
          <p:cNvPicPr/>
          <p:nvPr/>
        </p:nvPicPr>
        <p:blipFill>
          <a:blip r:embed="rId5" cstate="print"/>
          <a:stretch>
            <a:fillRect/>
          </a:stretch>
        </p:blipFill>
        <p:spPr>
          <a:xfrm>
            <a:off x="12906586" y="6197368"/>
            <a:ext cx="2227163" cy="2225278"/>
          </a:xfrm>
          <a:prstGeom prst="rect">
            <a:avLst/>
          </a:prstGeom>
        </p:spPr>
      </p:pic>
      <p:sp>
        <p:nvSpPr>
          <p:cNvPr id="88" name="object 43">
            <a:extLst>
              <a:ext uri="{FF2B5EF4-FFF2-40B4-BE49-F238E27FC236}">
                <a16:creationId xmlns:a16="http://schemas.microsoft.com/office/drawing/2014/main" id="{FBBC14F0-1E0C-E154-6BBF-B7F1471A3B84}"/>
              </a:ext>
            </a:extLst>
          </p:cNvPr>
          <p:cNvSpPr/>
          <p:nvPr/>
        </p:nvSpPr>
        <p:spPr>
          <a:xfrm>
            <a:off x="21420129" y="6197368"/>
            <a:ext cx="2069341" cy="2347499"/>
          </a:xfrm>
          <a:custGeom>
            <a:avLst/>
            <a:gdLst/>
            <a:ahLst/>
            <a:cxnLst/>
            <a:rect l="l" t="t" r="r" b="b"/>
            <a:pathLst>
              <a:path w="623570" h="707389">
                <a:moveTo>
                  <a:pt x="245739" y="619760"/>
                </a:moveTo>
                <a:lnTo>
                  <a:pt x="187061" y="619760"/>
                </a:lnTo>
                <a:lnTo>
                  <a:pt x="200234" y="627380"/>
                </a:lnTo>
                <a:lnTo>
                  <a:pt x="213762" y="632460"/>
                </a:lnTo>
                <a:lnTo>
                  <a:pt x="227610" y="638810"/>
                </a:lnTo>
                <a:lnTo>
                  <a:pt x="241744" y="642620"/>
                </a:lnTo>
                <a:lnTo>
                  <a:pt x="261940" y="704850"/>
                </a:lnTo>
                <a:lnTo>
                  <a:pt x="266356" y="707390"/>
                </a:lnTo>
                <a:lnTo>
                  <a:pt x="357160" y="707390"/>
                </a:lnTo>
                <a:lnTo>
                  <a:pt x="361576" y="704850"/>
                </a:lnTo>
                <a:lnTo>
                  <a:pt x="368170" y="684530"/>
                </a:lnTo>
                <a:lnTo>
                  <a:pt x="279657" y="684530"/>
                </a:lnTo>
                <a:lnTo>
                  <a:pt x="260453" y="626110"/>
                </a:lnTo>
                <a:lnTo>
                  <a:pt x="257410" y="623570"/>
                </a:lnTo>
                <a:lnTo>
                  <a:pt x="245739" y="619760"/>
                </a:lnTo>
                <a:close/>
              </a:path>
              <a:path w="623570" h="707389">
                <a:moveTo>
                  <a:pt x="437836" y="594360"/>
                </a:moveTo>
                <a:lnTo>
                  <a:pt x="433664" y="595630"/>
                </a:lnTo>
                <a:lnTo>
                  <a:pt x="430285" y="596900"/>
                </a:lnTo>
                <a:lnTo>
                  <a:pt x="415866" y="604520"/>
                </a:lnTo>
                <a:lnTo>
                  <a:pt x="400960" y="612140"/>
                </a:lnTo>
                <a:lnTo>
                  <a:pt x="366099" y="623570"/>
                </a:lnTo>
                <a:lnTo>
                  <a:pt x="363063" y="626110"/>
                </a:lnTo>
                <a:lnTo>
                  <a:pt x="343836" y="684530"/>
                </a:lnTo>
                <a:lnTo>
                  <a:pt x="368170" y="684530"/>
                </a:lnTo>
                <a:lnTo>
                  <a:pt x="381771" y="642620"/>
                </a:lnTo>
                <a:lnTo>
                  <a:pt x="395910" y="638810"/>
                </a:lnTo>
                <a:lnTo>
                  <a:pt x="409760" y="632460"/>
                </a:lnTo>
                <a:lnTo>
                  <a:pt x="423286" y="627380"/>
                </a:lnTo>
                <a:lnTo>
                  <a:pt x="436455" y="619760"/>
                </a:lnTo>
                <a:lnTo>
                  <a:pt x="486043" y="619760"/>
                </a:lnTo>
                <a:lnTo>
                  <a:pt x="437836" y="594360"/>
                </a:lnTo>
                <a:close/>
              </a:path>
              <a:path w="623570" h="707389">
                <a:moveTo>
                  <a:pt x="134375" y="384810"/>
                </a:moveTo>
                <a:lnTo>
                  <a:pt x="5148" y="384810"/>
                </a:lnTo>
                <a:lnTo>
                  <a:pt x="0" y="389890"/>
                </a:lnTo>
                <a:lnTo>
                  <a:pt x="0" y="441960"/>
                </a:lnTo>
                <a:lnTo>
                  <a:pt x="3203" y="445770"/>
                </a:lnTo>
                <a:lnTo>
                  <a:pt x="65353" y="466090"/>
                </a:lnTo>
                <a:lnTo>
                  <a:pt x="69811" y="480060"/>
                </a:lnTo>
                <a:lnTo>
                  <a:pt x="75085" y="494030"/>
                </a:lnTo>
                <a:lnTo>
                  <a:pt x="81160" y="508000"/>
                </a:lnTo>
                <a:lnTo>
                  <a:pt x="88020" y="520700"/>
                </a:lnTo>
                <a:lnTo>
                  <a:pt x="60602" y="575310"/>
                </a:lnTo>
                <a:lnTo>
                  <a:pt x="58336" y="579120"/>
                </a:lnTo>
                <a:lnTo>
                  <a:pt x="59198" y="584200"/>
                </a:lnTo>
                <a:lnTo>
                  <a:pt x="123423" y="648970"/>
                </a:lnTo>
                <a:lnTo>
                  <a:pt x="128808" y="650240"/>
                </a:lnTo>
                <a:lnTo>
                  <a:pt x="179779" y="623570"/>
                </a:lnTo>
                <a:lnTo>
                  <a:pt x="130234" y="623570"/>
                </a:lnTo>
                <a:lnTo>
                  <a:pt x="84862" y="577850"/>
                </a:lnTo>
                <a:lnTo>
                  <a:pt x="113097" y="521970"/>
                </a:lnTo>
                <a:lnTo>
                  <a:pt x="113010" y="519430"/>
                </a:lnTo>
                <a:lnTo>
                  <a:pt x="112967" y="518160"/>
                </a:lnTo>
                <a:lnTo>
                  <a:pt x="110984" y="514350"/>
                </a:lnTo>
                <a:lnTo>
                  <a:pt x="103115" y="500380"/>
                </a:lnTo>
                <a:lnTo>
                  <a:pt x="96304" y="485140"/>
                </a:lnTo>
                <a:lnTo>
                  <a:pt x="90572" y="469900"/>
                </a:lnTo>
                <a:lnTo>
                  <a:pt x="85938" y="454660"/>
                </a:lnTo>
                <a:lnTo>
                  <a:pt x="84961" y="450850"/>
                </a:lnTo>
                <a:lnTo>
                  <a:pt x="82101" y="447040"/>
                </a:lnTo>
                <a:lnTo>
                  <a:pt x="78357" y="445770"/>
                </a:lnTo>
                <a:lnTo>
                  <a:pt x="22971" y="427990"/>
                </a:lnTo>
                <a:lnTo>
                  <a:pt x="22971" y="407670"/>
                </a:lnTo>
                <a:lnTo>
                  <a:pt x="252818" y="407670"/>
                </a:lnTo>
                <a:lnTo>
                  <a:pt x="252818" y="403860"/>
                </a:lnTo>
                <a:lnTo>
                  <a:pt x="139721" y="403860"/>
                </a:lnTo>
                <a:lnTo>
                  <a:pt x="139592" y="401320"/>
                </a:lnTo>
                <a:lnTo>
                  <a:pt x="139523" y="389890"/>
                </a:lnTo>
                <a:lnTo>
                  <a:pt x="134375" y="384810"/>
                </a:lnTo>
                <a:close/>
              </a:path>
              <a:path w="623570" h="707389">
                <a:moveTo>
                  <a:pt x="486043" y="619760"/>
                </a:moveTo>
                <a:lnTo>
                  <a:pt x="436455" y="619760"/>
                </a:lnTo>
                <a:lnTo>
                  <a:pt x="494708" y="650240"/>
                </a:lnTo>
                <a:lnTo>
                  <a:pt x="500108" y="648970"/>
                </a:lnTo>
                <a:lnTo>
                  <a:pt x="525285" y="623570"/>
                </a:lnTo>
                <a:lnTo>
                  <a:pt x="493274" y="623570"/>
                </a:lnTo>
                <a:lnTo>
                  <a:pt x="486043" y="619760"/>
                </a:lnTo>
                <a:close/>
              </a:path>
              <a:path w="623570" h="707389">
                <a:moveTo>
                  <a:pt x="185673" y="594360"/>
                </a:moveTo>
                <a:lnTo>
                  <a:pt x="130234" y="623570"/>
                </a:lnTo>
                <a:lnTo>
                  <a:pt x="179779" y="623570"/>
                </a:lnTo>
                <a:lnTo>
                  <a:pt x="187061" y="619760"/>
                </a:lnTo>
                <a:lnTo>
                  <a:pt x="245739" y="619760"/>
                </a:lnTo>
                <a:lnTo>
                  <a:pt x="222559" y="612140"/>
                </a:lnTo>
                <a:lnTo>
                  <a:pt x="207653" y="604520"/>
                </a:lnTo>
                <a:lnTo>
                  <a:pt x="193223" y="596900"/>
                </a:lnTo>
                <a:lnTo>
                  <a:pt x="189844" y="595630"/>
                </a:lnTo>
                <a:lnTo>
                  <a:pt x="185673" y="594360"/>
                </a:lnTo>
                <a:close/>
              </a:path>
              <a:path w="623570" h="707389">
                <a:moveTo>
                  <a:pt x="623516" y="407670"/>
                </a:moveTo>
                <a:lnTo>
                  <a:pt x="600545" y="407670"/>
                </a:lnTo>
                <a:lnTo>
                  <a:pt x="600545" y="427990"/>
                </a:lnTo>
                <a:lnTo>
                  <a:pt x="541415" y="447040"/>
                </a:lnTo>
                <a:lnTo>
                  <a:pt x="538554" y="450850"/>
                </a:lnTo>
                <a:lnTo>
                  <a:pt x="537578" y="454660"/>
                </a:lnTo>
                <a:lnTo>
                  <a:pt x="532944" y="469900"/>
                </a:lnTo>
                <a:lnTo>
                  <a:pt x="527212" y="485140"/>
                </a:lnTo>
                <a:lnTo>
                  <a:pt x="520401" y="500380"/>
                </a:lnTo>
                <a:lnTo>
                  <a:pt x="512532" y="514350"/>
                </a:lnTo>
                <a:lnTo>
                  <a:pt x="510549" y="518160"/>
                </a:lnTo>
                <a:lnTo>
                  <a:pt x="510501" y="519430"/>
                </a:lnTo>
                <a:lnTo>
                  <a:pt x="510404" y="521970"/>
                </a:lnTo>
                <a:lnTo>
                  <a:pt x="538646" y="577850"/>
                </a:lnTo>
                <a:lnTo>
                  <a:pt x="493274" y="623570"/>
                </a:lnTo>
                <a:lnTo>
                  <a:pt x="525285" y="623570"/>
                </a:lnTo>
                <a:lnTo>
                  <a:pt x="564310" y="584200"/>
                </a:lnTo>
                <a:lnTo>
                  <a:pt x="565164" y="579120"/>
                </a:lnTo>
                <a:lnTo>
                  <a:pt x="562899" y="575310"/>
                </a:lnTo>
                <a:lnTo>
                  <a:pt x="535496" y="520700"/>
                </a:lnTo>
                <a:lnTo>
                  <a:pt x="542353" y="508000"/>
                </a:lnTo>
                <a:lnTo>
                  <a:pt x="548429" y="494030"/>
                </a:lnTo>
                <a:lnTo>
                  <a:pt x="553707" y="480060"/>
                </a:lnTo>
                <a:lnTo>
                  <a:pt x="558170" y="466090"/>
                </a:lnTo>
                <a:lnTo>
                  <a:pt x="620313" y="445770"/>
                </a:lnTo>
                <a:lnTo>
                  <a:pt x="623516" y="441960"/>
                </a:lnTo>
                <a:lnTo>
                  <a:pt x="623516" y="407670"/>
                </a:lnTo>
                <a:close/>
              </a:path>
              <a:path w="623570" h="707389">
                <a:moveTo>
                  <a:pt x="252818" y="407670"/>
                </a:moveTo>
                <a:lnTo>
                  <a:pt x="116887" y="407670"/>
                </a:lnTo>
                <a:lnTo>
                  <a:pt x="126183" y="457200"/>
                </a:lnTo>
                <a:lnTo>
                  <a:pt x="146993" y="500380"/>
                </a:lnTo>
                <a:lnTo>
                  <a:pt x="177637" y="538480"/>
                </a:lnTo>
                <a:lnTo>
                  <a:pt x="216433" y="566420"/>
                </a:lnTo>
                <a:lnTo>
                  <a:pt x="261700" y="585470"/>
                </a:lnTo>
                <a:lnTo>
                  <a:pt x="311758" y="591820"/>
                </a:lnTo>
                <a:lnTo>
                  <a:pt x="361816" y="585470"/>
                </a:lnTo>
                <a:lnTo>
                  <a:pt x="401047" y="568960"/>
                </a:lnTo>
                <a:lnTo>
                  <a:pt x="311758" y="568960"/>
                </a:lnTo>
                <a:lnTo>
                  <a:pt x="281885" y="566420"/>
                </a:lnTo>
                <a:lnTo>
                  <a:pt x="252818" y="557530"/>
                </a:lnTo>
                <a:lnTo>
                  <a:pt x="252818" y="547370"/>
                </a:lnTo>
                <a:lnTo>
                  <a:pt x="229839" y="547370"/>
                </a:lnTo>
                <a:lnTo>
                  <a:pt x="199072" y="525780"/>
                </a:lnTo>
                <a:lnTo>
                  <a:pt x="173658" y="499110"/>
                </a:lnTo>
                <a:lnTo>
                  <a:pt x="154606" y="466090"/>
                </a:lnTo>
                <a:lnTo>
                  <a:pt x="142925" y="430530"/>
                </a:lnTo>
                <a:lnTo>
                  <a:pt x="142925" y="427990"/>
                </a:lnTo>
                <a:lnTo>
                  <a:pt x="252818" y="427990"/>
                </a:lnTo>
                <a:lnTo>
                  <a:pt x="252818" y="407670"/>
                </a:lnTo>
                <a:close/>
              </a:path>
              <a:path w="623570" h="707389">
                <a:moveTo>
                  <a:pt x="393669" y="340360"/>
                </a:moveTo>
                <a:lnTo>
                  <a:pt x="370697" y="340360"/>
                </a:lnTo>
                <a:lnTo>
                  <a:pt x="370697" y="557530"/>
                </a:lnTo>
                <a:lnTo>
                  <a:pt x="341631" y="566420"/>
                </a:lnTo>
                <a:lnTo>
                  <a:pt x="311758" y="568960"/>
                </a:lnTo>
                <a:lnTo>
                  <a:pt x="401047" y="568960"/>
                </a:lnTo>
                <a:lnTo>
                  <a:pt x="407083" y="566420"/>
                </a:lnTo>
                <a:lnTo>
                  <a:pt x="433534" y="547370"/>
                </a:lnTo>
                <a:lnTo>
                  <a:pt x="393669" y="547370"/>
                </a:lnTo>
                <a:lnTo>
                  <a:pt x="393669" y="427990"/>
                </a:lnTo>
                <a:lnTo>
                  <a:pt x="502809" y="427990"/>
                </a:lnTo>
                <a:lnTo>
                  <a:pt x="506621" y="407670"/>
                </a:lnTo>
                <a:lnTo>
                  <a:pt x="623516" y="407670"/>
                </a:lnTo>
                <a:lnTo>
                  <a:pt x="623516" y="403860"/>
                </a:lnTo>
                <a:lnTo>
                  <a:pt x="393669" y="403860"/>
                </a:lnTo>
                <a:lnTo>
                  <a:pt x="393669" y="340360"/>
                </a:lnTo>
                <a:close/>
              </a:path>
              <a:path w="623570" h="707389">
                <a:moveTo>
                  <a:pt x="252818" y="427990"/>
                </a:moveTo>
                <a:lnTo>
                  <a:pt x="229839" y="427990"/>
                </a:lnTo>
                <a:lnTo>
                  <a:pt x="229839" y="547370"/>
                </a:lnTo>
                <a:lnTo>
                  <a:pt x="252818" y="547370"/>
                </a:lnTo>
                <a:lnTo>
                  <a:pt x="252818" y="427990"/>
                </a:lnTo>
                <a:close/>
              </a:path>
              <a:path w="623570" h="707389">
                <a:moveTo>
                  <a:pt x="502809" y="427990"/>
                </a:moveTo>
                <a:lnTo>
                  <a:pt x="480591" y="427990"/>
                </a:lnTo>
                <a:lnTo>
                  <a:pt x="480591" y="430530"/>
                </a:lnTo>
                <a:lnTo>
                  <a:pt x="468910" y="466090"/>
                </a:lnTo>
                <a:lnTo>
                  <a:pt x="449857" y="499110"/>
                </a:lnTo>
                <a:lnTo>
                  <a:pt x="424441" y="525780"/>
                </a:lnTo>
                <a:lnTo>
                  <a:pt x="393669" y="547370"/>
                </a:lnTo>
                <a:lnTo>
                  <a:pt x="433534" y="547370"/>
                </a:lnTo>
                <a:lnTo>
                  <a:pt x="445878" y="538480"/>
                </a:lnTo>
                <a:lnTo>
                  <a:pt x="476521" y="500380"/>
                </a:lnTo>
                <a:lnTo>
                  <a:pt x="497329" y="457200"/>
                </a:lnTo>
                <a:lnTo>
                  <a:pt x="502809" y="427990"/>
                </a:lnTo>
                <a:close/>
              </a:path>
              <a:path w="623570" h="707389">
                <a:moveTo>
                  <a:pt x="292958" y="471170"/>
                </a:moveTo>
                <a:lnTo>
                  <a:pt x="280260" y="471170"/>
                </a:lnTo>
                <a:lnTo>
                  <a:pt x="275111" y="476250"/>
                </a:lnTo>
                <a:lnTo>
                  <a:pt x="275111" y="519430"/>
                </a:lnTo>
                <a:lnTo>
                  <a:pt x="280260" y="524510"/>
                </a:lnTo>
                <a:lnTo>
                  <a:pt x="292958" y="524510"/>
                </a:lnTo>
                <a:lnTo>
                  <a:pt x="298083" y="519430"/>
                </a:lnTo>
                <a:lnTo>
                  <a:pt x="298083" y="476250"/>
                </a:lnTo>
                <a:lnTo>
                  <a:pt x="292958" y="471170"/>
                </a:lnTo>
                <a:close/>
              </a:path>
              <a:path w="623570" h="707389">
                <a:moveTo>
                  <a:pt x="343256" y="471170"/>
                </a:moveTo>
                <a:lnTo>
                  <a:pt x="330558" y="471170"/>
                </a:lnTo>
                <a:lnTo>
                  <a:pt x="325433" y="476250"/>
                </a:lnTo>
                <a:lnTo>
                  <a:pt x="325433" y="519430"/>
                </a:lnTo>
                <a:lnTo>
                  <a:pt x="330558" y="524510"/>
                </a:lnTo>
                <a:lnTo>
                  <a:pt x="343256" y="524510"/>
                </a:lnTo>
                <a:lnTo>
                  <a:pt x="348404" y="519430"/>
                </a:lnTo>
                <a:lnTo>
                  <a:pt x="348404" y="476250"/>
                </a:lnTo>
                <a:lnTo>
                  <a:pt x="343256" y="471170"/>
                </a:lnTo>
                <a:close/>
              </a:path>
              <a:path w="623570" h="707389">
                <a:moveTo>
                  <a:pt x="205502" y="444500"/>
                </a:moveTo>
                <a:lnTo>
                  <a:pt x="192819" y="444500"/>
                </a:lnTo>
                <a:lnTo>
                  <a:pt x="187671" y="449580"/>
                </a:lnTo>
                <a:lnTo>
                  <a:pt x="187671" y="492760"/>
                </a:lnTo>
                <a:lnTo>
                  <a:pt x="192819" y="497840"/>
                </a:lnTo>
                <a:lnTo>
                  <a:pt x="205502" y="497840"/>
                </a:lnTo>
                <a:lnTo>
                  <a:pt x="210643" y="492760"/>
                </a:lnTo>
                <a:lnTo>
                  <a:pt x="210643" y="449580"/>
                </a:lnTo>
                <a:lnTo>
                  <a:pt x="205502" y="444500"/>
                </a:lnTo>
                <a:close/>
              </a:path>
              <a:path w="623570" h="707389">
                <a:moveTo>
                  <a:pt x="430697" y="444500"/>
                </a:moveTo>
                <a:lnTo>
                  <a:pt x="418021" y="444500"/>
                </a:lnTo>
                <a:lnTo>
                  <a:pt x="412881" y="449580"/>
                </a:lnTo>
                <a:lnTo>
                  <a:pt x="412881" y="492760"/>
                </a:lnTo>
                <a:lnTo>
                  <a:pt x="418021" y="497840"/>
                </a:lnTo>
                <a:lnTo>
                  <a:pt x="430697" y="497840"/>
                </a:lnTo>
                <a:lnTo>
                  <a:pt x="435845" y="492760"/>
                </a:lnTo>
                <a:lnTo>
                  <a:pt x="435845" y="449580"/>
                </a:lnTo>
                <a:lnTo>
                  <a:pt x="430697" y="444500"/>
                </a:lnTo>
                <a:close/>
              </a:path>
              <a:path w="623570" h="707389">
                <a:moveTo>
                  <a:pt x="292958" y="373380"/>
                </a:moveTo>
                <a:lnTo>
                  <a:pt x="280260" y="373380"/>
                </a:lnTo>
                <a:lnTo>
                  <a:pt x="275111" y="378460"/>
                </a:lnTo>
                <a:lnTo>
                  <a:pt x="275111" y="421640"/>
                </a:lnTo>
                <a:lnTo>
                  <a:pt x="280260" y="426720"/>
                </a:lnTo>
                <a:lnTo>
                  <a:pt x="292958" y="426720"/>
                </a:lnTo>
                <a:lnTo>
                  <a:pt x="298083" y="421640"/>
                </a:lnTo>
                <a:lnTo>
                  <a:pt x="298083" y="378460"/>
                </a:lnTo>
                <a:lnTo>
                  <a:pt x="292958" y="373380"/>
                </a:lnTo>
                <a:close/>
              </a:path>
              <a:path w="623570" h="707389">
                <a:moveTo>
                  <a:pt x="343256" y="373380"/>
                </a:moveTo>
                <a:lnTo>
                  <a:pt x="330558" y="373380"/>
                </a:lnTo>
                <a:lnTo>
                  <a:pt x="325433" y="378460"/>
                </a:lnTo>
                <a:lnTo>
                  <a:pt x="325433" y="421640"/>
                </a:lnTo>
                <a:lnTo>
                  <a:pt x="330558" y="426720"/>
                </a:lnTo>
                <a:lnTo>
                  <a:pt x="343256" y="426720"/>
                </a:lnTo>
                <a:lnTo>
                  <a:pt x="348404" y="421640"/>
                </a:lnTo>
                <a:lnTo>
                  <a:pt x="348404" y="378460"/>
                </a:lnTo>
                <a:lnTo>
                  <a:pt x="343256" y="373380"/>
                </a:lnTo>
                <a:close/>
              </a:path>
              <a:path w="623570" h="707389">
                <a:moveTo>
                  <a:pt x="179053" y="193040"/>
                </a:moveTo>
                <a:lnTo>
                  <a:pt x="131698" y="193040"/>
                </a:lnTo>
                <a:lnTo>
                  <a:pt x="145286" y="196850"/>
                </a:lnTo>
                <a:lnTo>
                  <a:pt x="157506" y="204470"/>
                </a:lnTo>
                <a:lnTo>
                  <a:pt x="167911" y="214630"/>
                </a:lnTo>
                <a:lnTo>
                  <a:pt x="176055" y="227330"/>
                </a:lnTo>
                <a:lnTo>
                  <a:pt x="175140" y="233680"/>
                </a:lnTo>
                <a:lnTo>
                  <a:pt x="174652" y="240030"/>
                </a:lnTo>
                <a:lnTo>
                  <a:pt x="174652" y="403860"/>
                </a:lnTo>
                <a:lnTo>
                  <a:pt x="197616" y="403860"/>
                </a:lnTo>
                <a:lnTo>
                  <a:pt x="197616" y="246380"/>
                </a:lnTo>
                <a:lnTo>
                  <a:pt x="205249" y="205740"/>
                </a:lnTo>
                <a:lnTo>
                  <a:pt x="209912" y="198120"/>
                </a:lnTo>
                <a:lnTo>
                  <a:pt x="183583" y="198120"/>
                </a:lnTo>
                <a:lnTo>
                  <a:pt x="179053" y="193040"/>
                </a:lnTo>
                <a:close/>
              </a:path>
              <a:path w="623570" h="707389">
                <a:moveTo>
                  <a:pt x="388544" y="317500"/>
                </a:moveTo>
                <a:lnTo>
                  <a:pt x="234987" y="317500"/>
                </a:lnTo>
                <a:lnTo>
                  <a:pt x="229839" y="322580"/>
                </a:lnTo>
                <a:lnTo>
                  <a:pt x="229839" y="403860"/>
                </a:lnTo>
                <a:lnTo>
                  <a:pt x="252818" y="403860"/>
                </a:lnTo>
                <a:lnTo>
                  <a:pt x="252818" y="340360"/>
                </a:lnTo>
                <a:lnTo>
                  <a:pt x="393669" y="340360"/>
                </a:lnTo>
                <a:lnTo>
                  <a:pt x="393669" y="322580"/>
                </a:lnTo>
                <a:lnTo>
                  <a:pt x="388544" y="317500"/>
                </a:lnTo>
                <a:close/>
              </a:path>
              <a:path w="623570" h="707389">
                <a:moveTo>
                  <a:pt x="387765" y="133350"/>
                </a:moveTo>
                <a:lnTo>
                  <a:pt x="326767" y="133350"/>
                </a:lnTo>
                <a:lnTo>
                  <a:pt x="365825" y="146050"/>
                </a:lnTo>
                <a:lnTo>
                  <a:pt x="397283" y="171450"/>
                </a:lnTo>
                <a:lnTo>
                  <a:pt x="418267" y="205740"/>
                </a:lnTo>
                <a:lnTo>
                  <a:pt x="425900" y="246380"/>
                </a:lnTo>
                <a:lnTo>
                  <a:pt x="425900" y="403860"/>
                </a:lnTo>
                <a:lnTo>
                  <a:pt x="448856" y="403860"/>
                </a:lnTo>
                <a:lnTo>
                  <a:pt x="448856" y="240030"/>
                </a:lnTo>
                <a:lnTo>
                  <a:pt x="448472" y="234950"/>
                </a:lnTo>
                <a:lnTo>
                  <a:pt x="448376" y="233680"/>
                </a:lnTo>
                <a:lnTo>
                  <a:pt x="447453" y="227330"/>
                </a:lnTo>
                <a:lnTo>
                  <a:pt x="455601" y="214630"/>
                </a:lnTo>
                <a:lnTo>
                  <a:pt x="466008" y="204470"/>
                </a:lnTo>
                <a:lnTo>
                  <a:pt x="476190" y="198120"/>
                </a:lnTo>
                <a:lnTo>
                  <a:pt x="439941" y="198120"/>
                </a:lnTo>
                <a:lnTo>
                  <a:pt x="425986" y="170180"/>
                </a:lnTo>
                <a:lnTo>
                  <a:pt x="406602" y="147320"/>
                </a:lnTo>
                <a:lnTo>
                  <a:pt x="387765" y="133350"/>
                </a:lnTo>
                <a:close/>
              </a:path>
              <a:path w="623570" h="707389">
                <a:moveTo>
                  <a:pt x="618384" y="384810"/>
                </a:moveTo>
                <a:lnTo>
                  <a:pt x="489133" y="384810"/>
                </a:lnTo>
                <a:lnTo>
                  <a:pt x="483993" y="389890"/>
                </a:lnTo>
                <a:lnTo>
                  <a:pt x="483916" y="401320"/>
                </a:lnTo>
                <a:lnTo>
                  <a:pt x="483794" y="403860"/>
                </a:lnTo>
                <a:lnTo>
                  <a:pt x="623516" y="403860"/>
                </a:lnTo>
                <a:lnTo>
                  <a:pt x="623516" y="389890"/>
                </a:lnTo>
                <a:lnTo>
                  <a:pt x="618384" y="384810"/>
                </a:lnTo>
                <a:close/>
              </a:path>
              <a:path w="623570" h="707389">
                <a:moveTo>
                  <a:pt x="117101" y="92710"/>
                </a:moveTo>
                <a:lnTo>
                  <a:pt x="98011" y="96520"/>
                </a:lnTo>
                <a:lnTo>
                  <a:pt x="82404" y="106680"/>
                </a:lnTo>
                <a:lnTo>
                  <a:pt x="71872" y="123190"/>
                </a:lnTo>
                <a:lnTo>
                  <a:pt x="68007" y="142240"/>
                </a:lnTo>
                <a:lnTo>
                  <a:pt x="68929" y="151130"/>
                </a:lnTo>
                <a:lnTo>
                  <a:pt x="71576" y="160020"/>
                </a:lnTo>
                <a:lnTo>
                  <a:pt x="75771" y="168910"/>
                </a:lnTo>
                <a:lnTo>
                  <a:pt x="81339" y="175260"/>
                </a:lnTo>
                <a:lnTo>
                  <a:pt x="59628" y="189230"/>
                </a:lnTo>
                <a:lnTo>
                  <a:pt x="42648" y="208280"/>
                </a:lnTo>
                <a:lnTo>
                  <a:pt x="31589" y="231140"/>
                </a:lnTo>
                <a:lnTo>
                  <a:pt x="27639" y="257810"/>
                </a:lnTo>
                <a:lnTo>
                  <a:pt x="27639" y="384810"/>
                </a:lnTo>
                <a:lnTo>
                  <a:pt x="50603" y="384810"/>
                </a:lnTo>
                <a:lnTo>
                  <a:pt x="50603" y="257810"/>
                </a:lnTo>
                <a:lnTo>
                  <a:pt x="54541" y="234950"/>
                </a:lnTo>
                <a:lnTo>
                  <a:pt x="65429" y="215900"/>
                </a:lnTo>
                <a:lnTo>
                  <a:pt x="81877" y="200660"/>
                </a:lnTo>
                <a:lnTo>
                  <a:pt x="102495" y="193040"/>
                </a:lnTo>
                <a:lnTo>
                  <a:pt x="179053" y="193040"/>
                </a:lnTo>
                <a:lnTo>
                  <a:pt x="176788" y="190500"/>
                </a:lnTo>
                <a:lnTo>
                  <a:pt x="169345" y="185420"/>
                </a:lnTo>
                <a:lnTo>
                  <a:pt x="161325" y="180340"/>
                </a:lnTo>
                <a:lnTo>
                  <a:pt x="152801" y="175260"/>
                </a:lnTo>
                <a:lnTo>
                  <a:pt x="158396" y="168910"/>
                </a:lnTo>
                <a:lnTo>
                  <a:pt x="158998" y="167640"/>
                </a:lnTo>
                <a:lnTo>
                  <a:pt x="117101" y="167640"/>
                </a:lnTo>
                <a:lnTo>
                  <a:pt x="106938" y="166370"/>
                </a:lnTo>
                <a:lnTo>
                  <a:pt x="98634" y="160020"/>
                </a:lnTo>
                <a:lnTo>
                  <a:pt x="93033" y="152400"/>
                </a:lnTo>
                <a:lnTo>
                  <a:pt x="90979" y="142240"/>
                </a:lnTo>
                <a:lnTo>
                  <a:pt x="93033" y="132080"/>
                </a:lnTo>
                <a:lnTo>
                  <a:pt x="98634" y="123190"/>
                </a:lnTo>
                <a:lnTo>
                  <a:pt x="106938" y="118110"/>
                </a:lnTo>
                <a:lnTo>
                  <a:pt x="117101" y="115570"/>
                </a:lnTo>
                <a:lnTo>
                  <a:pt x="157474" y="115570"/>
                </a:lnTo>
                <a:lnTo>
                  <a:pt x="151801" y="106680"/>
                </a:lnTo>
                <a:lnTo>
                  <a:pt x="136192" y="96520"/>
                </a:lnTo>
                <a:lnTo>
                  <a:pt x="117101" y="92710"/>
                </a:lnTo>
                <a:close/>
              </a:path>
              <a:path w="623570" h="707389">
                <a:moveTo>
                  <a:pt x="567286" y="193040"/>
                </a:moveTo>
                <a:lnTo>
                  <a:pt x="521021" y="193040"/>
                </a:lnTo>
                <a:lnTo>
                  <a:pt x="541634" y="200660"/>
                </a:lnTo>
                <a:lnTo>
                  <a:pt x="558080" y="215900"/>
                </a:lnTo>
                <a:lnTo>
                  <a:pt x="568967" y="234950"/>
                </a:lnTo>
                <a:lnTo>
                  <a:pt x="572905" y="257810"/>
                </a:lnTo>
                <a:lnTo>
                  <a:pt x="572905" y="384810"/>
                </a:lnTo>
                <a:lnTo>
                  <a:pt x="595885" y="384810"/>
                </a:lnTo>
                <a:lnTo>
                  <a:pt x="595885" y="257810"/>
                </a:lnTo>
                <a:lnTo>
                  <a:pt x="591933" y="231140"/>
                </a:lnTo>
                <a:lnTo>
                  <a:pt x="580871" y="208280"/>
                </a:lnTo>
                <a:lnTo>
                  <a:pt x="567286" y="193040"/>
                </a:lnTo>
                <a:close/>
              </a:path>
              <a:path w="623570" h="707389">
                <a:moveTo>
                  <a:pt x="131698" y="193040"/>
                </a:moveTo>
                <a:lnTo>
                  <a:pt x="102495" y="193040"/>
                </a:lnTo>
                <a:lnTo>
                  <a:pt x="75588" y="316230"/>
                </a:lnTo>
                <a:lnTo>
                  <a:pt x="76458" y="320040"/>
                </a:lnTo>
                <a:lnTo>
                  <a:pt x="108231" y="358140"/>
                </a:lnTo>
                <a:lnTo>
                  <a:pt x="112822" y="364490"/>
                </a:lnTo>
                <a:lnTo>
                  <a:pt x="121364" y="364490"/>
                </a:lnTo>
                <a:lnTo>
                  <a:pt x="146299" y="334010"/>
                </a:lnTo>
                <a:lnTo>
                  <a:pt x="117101" y="334010"/>
                </a:lnTo>
                <a:lnTo>
                  <a:pt x="99971" y="312420"/>
                </a:lnTo>
                <a:lnTo>
                  <a:pt x="117101" y="233680"/>
                </a:lnTo>
                <a:lnTo>
                  <a:pt x="140572" y="233680"/>
                </a:lnTo>
                <a:lnTo>
                  <a:pt x="131698" y="193040"/>
                </a:lnTo>
                <a:close/>
              </a:path>
              <a:path w="623570" h="707389">
                <a:moveTo>
                  <a:pt x="521021" y="193040"/>
                </a:moveTo>
                <a:lnTo>
                  <a:pt x="491810" y="193040"/>
                </a:lnTo>
                <a:lnTo>
                  <a:pt x="464911" y="316230"/>
                </a:lnTo>
                <a:lnTo>
                  <a:pt x="465780" y="320040"/>
                </a:lnTo>
                <a:lnTo>
                  <a:pt x="502144" y="364490"/>
                </a:lnTo>
                <a:lnTo>
                  <a:pt x="510694" y="364490"/>
                </a:lnTo>
                <a:lnTo>
                  <a:pt x="535499" y="334010"/>
                </a:lnTo>
                <a:lnTo>
                  <a:pt x="506415" y="334010"/>
                </a:lnTo>
                <a:lnTo>
                  <a:pt x="489293" y="312420"/>
                </a:lnTo>
                <a:lnTo>
                  <a:pt x="506415" y="233680"/>
                </a:lnTo>
                <a:lnTo>
                  <a:pt x="529897" y="233680"/>
                </a:lnTo>
                <a:lnTo>
                  <a:pt x="521021" y="193040"/>
                </a:lnTo>
                <a:close/>
              </a:path>
              <a:path w="623570" h="707389">
                <a:moveTo>
                  <a:pt x="140572" y="233680"/>
                </a:moveTo>
                <a:lnTo>
                  <a:pt x="117101" y="233680"/>
                </a:lnTo>
                <a:lnTo>
                  <a:pt x="134223" y="312420"/>
                </a:lnTo>
                <a:lnTo>
                  <a:pt x="117101" y="334010"/>
                </a:lnTo>
                <a:lnTo>
                  <a:pt x="146299" y="334010"/>
                </a:lnTo>
                <a:lnTo>
                  <a:pt x="157728" y="320040"/>
                </a:lnTo>
                <a:lnTo>
                  <a:pt x="158598" y="316230"/>
                </a:lnTo>
                <a:lnTo>
                  <a:pt x="140572" y="233680"/>
                </a:lnTo>
                <a:close/>
              </a:path>
              <a:path w="623570" h="707389">
                <a:moveTo>
                  <a:pt x="529897" y="233680"/>
                </a:moveTo>
                <a:lnTo>
                  <a:pt x="506415" y="233680"/>
                </a:lnTo>
                <a:lnTo>
                  <a:pt x="523545" y="312420"/>
                </a:lnTo>
                <a:lnTo>
                  <a:pt x="506415" y="334010"/>
                </a:lnTo>
                <a:lnTo>
                  <a:pt x="535499" y="334010"/>
                </a:lnTo>
                <a:lnTo>
                  <a:pt x="544801" y="322580"/>
                </a:lnTo>
                <a:lnTo>
                  <a:pt x="547058" y="320040"/>
                </a:lnTo>
                <a:lnTo>
                  <a:pt x="547928" y="316230"/>
                </a:lnTo>
                <a:lnTo>
                  <a:pt x="529897" y="233680"/>
                </a:lnTo>
                <a:close/>
              </a:path>
              <a:path w="623570" h="707389">
                <a:moveTo>
                  <a:pt x="326767" y="133350"/>
                </a:moveTo>
                <a:lnTo>
                  <a:pt x="296749" y="133350"/>
                </a:lnTo>
                <a:lnTo>
                  <a:pt x="266249" y="254000"/>
                </a:lnTo>
                <a:lnTo>
                  <a:pt x="265258" y="257810"/>
                </a:lnTo>
                <a:lnTo>
                  <a:pt x="266356" y="261620"/>
                </a:lnTo>
                <a:lnTo>
                  <a:pt x="307998" y="304800"/>
                </a:lnTo>
                <a:lnTo>
                  <a:pt x="315526" y="304800"/>
                </a:lnTo>
                <a:lnTo>
                  <a:pt x="343690" y="275590"/>
                </a:lnTo>
                <a:lnTo>
                  <a:pt x="311758" y="275590"/>
                </a:lnTo>
                <a:lnTo>
                  <a:pt x="290075" y="254000"/>
                </a:lnTo>
                <a:lnTo>
                  <a:pt x="311758" y="167640"/>
                </a:lnTo>
                <a:lnTo>
                  <a:pt x="335436" y="167640"/>
                </a:lnTo>
                <a:lnTo>
                  <a:pt x="326767" y="133350"/>
                </a:lnTo>
                <a:close/>
              </a:path>
              <a:path w="623570" h="707389">
                <a:moveTo>
                  <a:pt x="335436" y="167640"/>
                </a:moveTo>
                <a:lnTo>
                  <a:pt x="311758" y="167640"/>
                </a:lnTo>
                <a:lnTo>
                  <a:pt x="333441" y="254000"/>
                </a:lnTo>
                <a:lnTo>
                  <a:pt x="311758" y="275590"/>
                </a:lnTo>
                <a:lnTo>
                  <a:pt x="343690" y="275590"/>
                </a:lnTo>
                <a:lnTo>
                  <a:pt x="357160" y="261620"/>
                </a:lnTo>
                <a:lnTo>
                  <a:pt x="358258" y="257810"/>
                </a:lnTo>
                <a:lnTo>
                  <a:pt x="357267" y="254000"/>
                </a:lnTo>
                <a:lnTo>
                  <a:pt x="335436" y="167640"/>
                </a:lnTo>
                <a:close/>
              </a:path>
              <a:path w="623570" h="707389">
                <a:moveTo>
                  <a:pt x="311758" y="0"/>
                </a:moveTo>
                <a:lnTo>
                  <a:pt x="285981" y="5080"/>
                </a:lnTo>
                <a:lnTo>
                  <a:pt x="264907" y="19050"/>
                </a:lnTo>
                <a:lnTo>
                  <a:pt x="250685" y="40640"/>
                </a:lnTo>
                <a:lnTo>
                  <a:pt x="245466" y="66040"/>
                </a:lnTo>
                <a:lnTo>
                  <a:pt x="247092" y="81280"/>
                </a:lnTo>
                <a:lnTo>
                  <a:pt x="251730" y="93980"/>
                </a:lnTo>
                <a:lnTo>
                  <a:pt x="259025" y="106680"/>
                </a:lnTo>
                <a:lnTo>
                  <a:pt x="268621" y="116840"/>
                </a:lnTo>
                <a:lnTo>
                  <a:pt x="240895" y="129540"/>
                </a:lnTo>
                <a:lnTo>
                  <a:pt x="216918" y="147320"/>
                </a:lnTo>
                <a:lnTo>
                  <a:pt x="197534" y="170180"/>
                </a:lnTo>
                <a:lnTo>
                  <a:pt x="183583" y="198120"/>
                </a:lnTo>
                <a:lnTo>
                  <a:pt x="209912" y="198120"/>
                </a:lnTo>
                <a:lnTo>
                  <a:pt x="226233" y="171450"/>
                </a:lnTo>
                <a:lnTo>
                  <a:pt x="257691" y="146050"/>
                </a:lnTo>
                <a:lnTo>
                  <a:pt x="296749" y="133350"/>
                </a:lnTo>
                <a:lnTo>
                  <a:pt x="387765" y="133350"/>
                </a:lnTo>
                <a:lnTo>
                  <a:pt x="382628" y="129540"/>
                </a:lnTo>
                <a:lnTo>
                  <a:pt x="354902" y="116840"/>
                </a:lnTo>
                <a:lnTo>
                  <a:pt x="362092" y="109220"/>
                </a:lnTo>
                <a:lnTo>
                  <a:pt x="311758" y="109220"/>
                </a:lnTo>
                <a:lnTo>
                  <a:pt x="294908" y="105410"/>
                </a:lnTo>
                <a:lnTo>
                  <a:pt x="281134" y="96520"/>
                </a:lnTo>
                <a:lnTo>
                  <a:pt x="271840" y="82550"/>
                </a:lnTo>
                <a:lnTo>
                  <a:pt x="268430" y="66040"/>
                </a:lnTo>
                <a:lnTo>
                  <a:pt x="271840" y="49530"/>
                </a:lnTo>
                <a:lnTo>
                  <a:pt x="281134" y="35560"/>
                </a:lnTo>
                <a:lnTo>
                  <a:pt x="294908" y="26670"/>
                </a:lnTo>
                <a:lnTo>
                  <a:pt x="311758" y="22860"/>
                </a:lnTo>
                <a:lnTo>
                  <a:pt x="361126" y="22860"/>
                </a:lnTo>
                <a:lnTo>
                  <a:pt x="358616" y="19050"/>
                </a:lnTo>
                <a:lnTo>
                  <a:pt x="337539" y="5080"/>
                </a:lnTo>
                <a:lnTo>
                  <a:pt x="311758" y="0"/>
                </a:lnTo>
                <a:close/>
              </a:path>
              <a:path w="623570" h="707389">
                <a:moveTo>
                  <a:pt x="506423" y="92710"/>
                </a:moveTo>
                <a:lnTo>
                  <a:pt x="487332" y="96520"/>
                </a:lnTo>
                <a:lnTo>
                  <a:pt x="471722" y="106680"/>
                </a:lnTo>
                <a:lnTo>
                  <a:pt x="461188" y="123190"/>
                </a:lnTo>
                <a:lnTo>
                  <a:pt x="457322" y="142240"/>
                </a:lnTo>
                <a:lnTo>
                  <a:pt x="458250" y="151130"/>
                </a:lnTo>
                <a:lnTo>
                  <a:pt x="460913" y="160020"/>
                </a:lnTo>
                <a:lnTo>
                  <a:pt x="465131" y="168910"/>
                </a:lnTo>
                <a:lnTo>
                  <a:pt x="470722" y="175260"/>
                </a:lnTo>
                <a:lnTo>
                  <a:pt x="462198" y="180340"/>
                </a:lnTo>
                <a:lnTo>
                  <a:pt x="454179" y="185420"/>
                </a:lnTo>
                <a:lnTo>
                  <a:pt x="446736" y="190500"/>
                </a:lnTo>
                <a:lnTo>
                  <a:pt x="439941" y="198120"/>
                </a:lnTo>
                <a:lnTo>
                  <a:pt x="476190" y="198120"/>
                </a:lnTo>
                <a:lnTo>
                  <a:pt x="478227" y="196850"/>
                </a:lnTo>
                <a:lnTo>
                  <a:pt x="491810" y="193040"/>
                </a:lnTo>
                <a:lnTo>
                  <a:pt x="567286" y="193040"/>
                </a:lnTo>
                <a:lnTo>
                  <a:pt x="563890" y="189230"/>
                </a:lnTo>
                <a:lnTo>
                  <a:pt x="542177" y="175260"/>
                </a:lnTo>
                <a:lnTo>
                  <a:pt x="547749" y="168910"/>
                </a:lnTo>
                <a:lnTo>
                  <a:pt x="548349" y="167640"/>
                </a:lnTo>
                <a:lnTo>
                  <a:pt x="506415" y="167640"/>
                </a:lnTo>
                <a:lnTo>
                  <a:pt x="496259" y="166370"/>
                </a:lnTo>
                <a:lnTo>
                  <a:pt x="487955" y="160020"/>
                </a:lnTo>
                <a:lnTo>
                  <a:pt x="482350" y="152400"/>
                </a:lnTo>
                <a:lnTo>
                  <a:pt x="480294" y="142240"/>
                </a:lnTo>
                <a:lnTo>
                  <a:pt x="482350" y="132080"/>
                </a:lnTo>
                <a:lnTo>
                  <a:pt x="487955" y="123190"/>
                </a:lnTo>
                <a:lnTo>
                  <a:pt x="496259" y="118110"/>
                </a:lnTo>
                <a:lnTo>
                  <a:pt x="506415" y="115570"/>
                </a:lnTo>
                <a:lnTo>
                  <a:pt x="546791" y="115570"/>
                </a:lnTo>
                <a:lnTo>
                  <a:pt x="541120" y="106680"/>
                </a:lnTo>
                <a:lnTo>
                  <a:pt x="525513" y="96520"/>
                </a:lnTo>
                <a:lnTo>
                  <a:pt x="506423" y="92710"/>
                </a:lnTo>
                <a:close/>
              </a:path>
              <a:path w="623570" h="707389">
                <a:moveTo>
                  <a:pt x="157474" y="115570"/>
                </a:moveTo>
                <a:lnTo>
                  <a:pt x="117101" y="115570"/>
                </a:lnTo>
                <a:lnTo>
                  <a:pt x="127257" y="118110"/>
                </a:lnTo>
                <a:lnTo>
                  <a:pt x="135561" y="123190"/>
                </a:lnTo>
                <a:lnTo>
                  <a:pt x="141166" y="132080"/>
                </a:lnTo>
                <a:lnTo>
                  <a:pt x="143222" y="142240"/>
                </a:lnTo>
                <a:lnTo>
                  <a:pt x="141166" y="152400"/>
                </a:lnTo>
                <a:lnTo>
                  <a:pt x="135561" y="160020"/>
                </a:lnTo>
                <a:lnTo>
                  <a:pt x="127257" y="166370"/>
                </a:lnTo>
                <a:lnTo>
                  <a:pt x="117101" y="167640"/>
                </a:lnTo>
                <a:lnTo>
                  <a:pt x="158998" y="167640"/>
                </a:lnTo>
                <a:lnTo>
                  <a:pt x="162613" y="160020"/>
                </a:lnTo>
                <a:lnTo>
                  <a:pt x="165275" y="151130"/>
                </a:lnTo>
                <a:lnTo>
                  <a:pt x="166202" y="142240"/>
                </a:lnTo>
                <a:lnTo>
                  <a:pt x="162336" y="123190"/>
                </a:lnTo>
                <a:lnTo>
                  <a:pt x="157474" y="115570"/>
                </a:lnTo>
                <a:close/>
              </a:path>
              <a:path w="623570" h="707389">
                <a:moveTo>
                  <a:pt x="546791" y="115570"/>
                </a:moveTo>
                <a:lnTo>
                  <a:pt x="506415" y="115570"/>
                </a:lnTo>
                <a:lnTo>
                  <a:pt x="516578" y="118110"/>
                </a:lnTo>
                <a:lnTo>
                  <a:pt x="524882" y="123190"/>
                </a:lnTo>
                <a:lnTo>
                  <a:pt x="530483" y="132080"/>
                </a:lnTo>
                <a:lnTo>
                  <a:pt x="532537" y="142240"/>
                </a:lnTo>
                <a:lnTo>
                  <a:pt x="530483" y="152400"/>
                </a:lnTo>
                <a:lnTo>
                  <a:pt x="524882" y="160020"/>
                </a:lnTo>
                <a:lnTo>
                  <a:pt x="516578" y="166370"/>
                </a:lnTo>
                <a:lnTo>
                  <a:pt x="506415" y="167640"/>
                </a:lnTo>
                <a:lnTo>
                  <a:pt x="548349" y="167640"/>
                </a:lnTo>
                <a:lnTo>
                  <a:pt x="551947" y="160020"/>
                </a:lnTo>
                <a:lnTo>
                  <a:pt x="554595" y="151130"/>
                </a:lnTo>
                <a:lnTo>
                  <a:pt x="555516" y="142240"/>
                </a:lnTo>
                <a:lnTo>
                  <a:pt x="551652" y="123190"/>
                </a:lnTo>
                <a:lnTo>
                  <a:pt x="546791" y="115570"/>
                </a:lnTo>
                <a:close/>
              </a:path>
              <a:path w="623570" h="707389">
                <a:moveTo>
                  <a:pt x="361126" y="22860"/>
                </a:moveTo>
                <a:lnTo>
                  <a:pt x="311758" y="22860"/>
                </a:lnTo>
                <a:lnTo>
                  <a:pt x="328608" y="26670"/>
                </a:lnTo>
                <a:lnTo>
                  <a:pt x="342382" y="35560"/>
                </a:lnTo>
                <a:lnTo>
                  <a:pt x="351676" y="49530"/>
                </a:lnTo>
                <a:lnTo>
                  <a:pt x="355086" y="66040"/>
                </a:lnTo>
                <a:lnTo>
                  <a:pt x="351676" y="82550"/>
                </a:lnTo>
                <a:lnTo>
                  <a:pt x="342382" y="96520"/>
                </a:lnTo>
                <a:lnTo>
                  <a:pt x="328608" y="105410"/>
                </a:lnTo>
                <a:lnTo>
                  <a:pt x="311758" y="109220"/>
                </a:lnTo>
                <a:lnTo>
                  <a:pt x="362092" y="109220"/>
                </a:lnTo>
                <a:lnTo>
                  <a:pt x="364489" y="106680"/>
                </a:lnTo>
                <a:lnTo>
                  <a:pt x="371785" y="93980"/>
                </a:lnTo>
                <a:lnTo>
                  <a:pt x="376429" y="81280"/>
                </a:lnTo>
                <a:lnTo>
                  <a:pt x="378057" y="66040"/>
                </a:lnTo>
                <a:lnTo>
                  <a:pt x="372839" y="40640"/>
                </a:lnTo>
                <a:lnTo>
                  <a:pt x="361126" y="22860"/>
                </a:lnTo>
                <a:close/>
              </a:path>
            </a:pathLst>
          </a:custGeom>
          <a:solidFill>
            <a:srgbClr val="000000"/>
          </a:solidFill>
        </p:spPr>
        <p:txBody>
          <a:bodyPr wrap="square" lIns="0" tIns="0" rIns="0" bIns="0" rtlCol="0"/>
          <a:lstStyle/>
          <a:p>
            <a:endParaRPr/>
          </a:p>
        </p:txBody>
      </p:sp>
      <p:pic>
        <p:nvPicPr>
          <p:cNvPr id="89" name="object 44">
            <a:extLst>
              <a:ext uri="{FF2B5EF4-FFF2-40B4-BE49-F238E27FC236}">
                <a16:creationId xmlns:a16="http://schemas.microsoft.com/office/drawing/2014/main" id="{5154C664-1B41-C9F7-C8FD-5A24C0219456}"/>
              </a:ext>
            </a:extLst>
          </p:cNvPr>
          <p:cNvPicPr/>
          <p:nvPr/>
        </p:nvPicPr>
        <p:blipFill>
          <a:blip r:embed="rId6" cstate="print"/>
          <a:stretch>
            <a:fillRect/>
          </a:stretch>
        </p:blipFill>
        <p:spPr>
          <a:xfrm>
            <a:off x="4166746" y="11925668"/>
            <a:ext cx="1856389" cy="2419535"/>
          </a:xfrm>
          <a:prstGeom prst="rect">
            <a:avLst/>
          </a:prstGeom>
        </p:spPr>
      </p:pic>
      <p:pic>
        <p:nvPicPr>
          <p:cNvPr id="90" name="object 45">
            <a:extLst>
              <a:ext uri="{FF2B5EF4-FFF2-40B4-BE49-F238E27FC236}">
                <a16:creationId xmlns:a16="http://schemas.microsoft.com/office/drawing/2014/main" id="{61848C9D-5425-D7AC-B412-322F372D2AD8}"/>
              </a:ext>
            </a:extLst>
          </p:cNvPr>
          <p:cNvPicPr/>
          <p:nvPr/>
        </p:nvPicPr>
        <p:blipFill>
          <a:blip r:embed="rId7" cstate="print"/>
          <a:stretch>
            <a:fillRect/>
          </a:stretch>
        </p:blipFill>
        <p:spPr>
          <a:xfrm>
            <a:off x="12831180" y="11791694"/>
            <a:ext cx="2500570" cy="2500499"/>
          </a:xfrm>
          <a:prstGeom prst="rect">
            <a:avLst/>
          </a:prstGeom>
        </p:spPr>
      </p:pic>
      <p:grpSp>
        <p:nvGrpSpPr>
          <p:cNvPr id="110" name="Group 109">
            <a:extLst>
              <a:ext uri="{FF2B5EF4-FFF2-40B4-BE49-F238E27FC236}">
                <a16:creationId xmlns:a16="http://schemas.microsoft.com/office/drawing/2014/main" id="{C0A67465-BF13-DCFA-096D-B5FE482D5564}"/>
              </a:ext>
            </a:extLst>
          </p:cNvPr>
          <p:cNvGrpSpPr/>
          <p:nvPr/>
        </p:nvGrpSpPr>
        <p:grpSpPr>
          <a:xfrm>
            <a:off x="29787007" y="11925668"/>
            <a:ext cx="2088305" cy="2086198"/>
            <a:chOff x="27919949" y="13124359"/>
            <a:chExt cx="1151938" cy="1150776"/>
          </a:xfrm>
        </p:grpSpPr>
        <p:sp>
          <p:nvSpPr>
            <p:cNvPr id="91" name="object 46">
              <a:extLst>
                <a:ext uri="{FF2B5EF4-FFF2-40B4-BE49-F238E27FC236}">
                  <a16:creationId xmlns:a16="http://schemas.microsoft.com/office/drawing/2014/main" id="{9C825F9C-BCD2-5638-6B9F-327CA139FA53}"/>
                </a:ext>
              </a:extLst>
            </p:cNvPr>
            <p:cNvSpPr/>
            <p:nvPr/>
          </p:nvSpPr>
          <p:spPr>
            <a:xfrm>
              <a:off x="28342255" y="13315313"/>
              <a:ext cx="308036" cy="576550"/>
            </a:xfrm>
            <a:custGeom>
              <a:avLst/>
              <a:gdLst/>
              <a:ahLst/>
              <a:cxnLst/>
              <a:rect l="l" t="t" r="r" b="b"/>
              <a:pathLst>
                <a:path w="168275" h="314959">
                  <a:moveTo>
                    <a:pt x="62928" y="172491"/>
                  </a:moveTo>
                  <a:lnTo>
                    <a:pt x="58229" y="167792"/>
                  </a:lnTo>
                  <a:lnTo>
                    <a:pt x="41948" y="167792"/>
                  </a:lnTo>
                  <a:lnTo>
                    <a:pt x="41948" y="188760"/>
                  </a:lnTo>
                  <a:lnTo>
                    <a:pt x="41948" y="209740"/>
                  </a:lnTo>
                  <a:lnTo>
                    <a:pt x="20980" y="209740"/>
                  </a:lnTo>
                  <a:lnTo>
                    <a:pt x="20980" y="188760"/>
                  </a:lnTo>
                  <a:lnTo>
                    <a:pt x="41948" y="188760"/>
                  </a:lnTo>
                  <a:lnTo>
                    <a:pt x="41948" y="167792"/>
                  </a:lnTo>
                  <a:lnTo>
                    <a:pt x="4699" y="167792"/>
                  </a:lnTo>
                  <a:lnTo>
                    <a:pt x="0" y="172491"/>
                  </a:lnTo>
                  <a:lnTo>
                    <a:pt x="0" y="226009"/>
                  </a:lnTo>
                  <a:lnTo>
                    <a:pt x="4699" y="230708"/>
                  </a:lnTo>
                  <a:lnTo>
                    <a:pt x="58229" y="230708"/>
                  </a:lnTo>
                  <a:lnTo>
                    <a:pt x="62928" y="226009"/>
                  </a:lnTo>
                  <a:lnTo>
                    <a:pt x="62928" y="209740"/>
                  </a:lnTo>
                  <a:lnTo>
                    <a:pt x="62928" y="188760"/>
                  </a:lnTo>
                  <a:lnTo>
                    <a:pt x="62928" y="172491"/>
                  </a:lnTo>
                  <a:close/>
                </a:path>
                <a:path w="168275" h="314959">
                  <a:moveTo>
                    <a:pt x="62928" y="88595"/>
                  </a:moveTo>
                  <a:lnTo>
                    <a:pt x="58229" y="83896"/>
                  </a:lnTo>
                  <a:lnTo>
                    <a:pt x="41948" y="83896"/>
                  </a:lnTo>
                  <a:lnTo>
                    <a:pt x="41948" y="104863"/>
                  </a:lnTo>
                  <a:lnTo>
                    <a:pt x="41948" y="125844"/>
                  </a:lnTo>
                  <a:lnTo>
                    <a:pt x="20980" y="125844"/>
                  </a:lnTo>
                  <a:lnTo>
                    <a:pt x="20980" y="104863"/>
                  </a:lnTo>
                  <a:lnTo>
                    <a:pt x="41948" y="104863"/>
                  </a:lnTo>
                  <a:lnTo>
                    <a:pt x="41948" y="83896"/>
                  </a:lnTo>
                  <a:lnTo>
                    <a:pt x="4699" y="83896"/>
                  </a:lnTo>
                  <a:lnTo>
                    <a:pt x="0" y="88595"/>
                  </a:lnTo>
                  <a:lnTo>
                    <a:pt x="0" y="142113"/>
                  </a:lnTo>
                  <a:lnTo>
                    <a:pt x="4699" y="146812"/>
                  </a:lnTo>
                  <a:lnTo>
                    <a:pt x="58229" y="146812"/>
                  </a:lnTo>
                  <a:lnTo>
                    <a:pt x="62928" y="142113"/>
                  </a:lnTo>
                  <a:lnTo>
                    <a:pt x="62928" y="125844"/>
                  </a:lnTo>
                  <a:lnTo>
                    <a:pt x="62928" y="104863"/>
                  </a:lnTo>
                  <a:lnTo>
                    <a:pt x="62928" y="88595"/>
                  </a:lnTo>
                  <a:close/>
                </a:path>
                <a:path w="168275" h="314959">
                  <a:moveTo>
                    <a:pt x="62928" y="4699"/>
                  </a:moveTo>
                  <a:lnTo>
                    <a:pt x="58229" y="0"/>
                  </a:lnTo>
                  <a:lnTo>
                    <a:pt x="41948" y="0"/>
                  </a:lnTo>
                  <a:lnTo>
                    <a:pt x="41948" y="20980"/>
                  </a:lnTo>
                  <a:lnTo>
                    <a:pt x="41948" y="41948"/>
                  </a:lnTo>
                  <a:lnTo>
                    <a:pt x="20980" y="41948"/>
                  </a:lnTo>
                  <a:lnTo>
                    <a:pt x="20980" y="20980"/>
                  </a:lnTo>
                  <a:lnTo>
                    <a:pt x="41948" y="20980"/>
                  </a:lnTo>
                  <a:lnTo>
                    <a:pt x="41948" y="0"/>
                  </a:lnTo>
                  <a:lnTo>
                    <a:pt x="4699" y="0"/>
                  </a:lnTo>
                  <a:lnTo>
                    <a:pt x="0" y="4699"/>
                  </a:lnTo>
                  <a:lnTo>
                    <a:pt x="0" y="58229"/>
                  </a:lnTo>
                  <a:lnTo>
                    <a:pt x="4699" y="62928"/>
                  </a:lnTo>
                  <a:lnTo>
                    <a:pt x="58229" y="62928"/>
                  </a:lnTo>
                  <a:lnTo>
                    <a:pt x="62928" y="58229"/>
                  </a:lnTo>
                  <a:lnTo>
                    <a:pt x="62928" y="41948"/>
                  </a:lnTo>
                  <a:lnTo>
                    <a:pt x="62928" y="20980"/>
                  </a:lnTo>
                  <a:lnTo>
                    <a:pt x="62928" y="4699"/>
                  </a:lnTo>
                  <a:close/>
                </a:path>
                <a:path w="168275" h="314959">
                  <a:moveTo>
                    <a:pt x="167792" y="256387"/>
                  </a:moveTo>
                  <a:lnTo>
                    <a:pt x="163093" y="251688"/>
                  </a:lnTo>
                  <a:lnTo>
                    <a:pt x="146824" y="251688"/>
                  </a:lnTo>
                  <a:lnTo>
                    <a:pt x="146824" y="272656"/>
                  </a:lnTo>
                  <a:lnTo>
                    <a:pt x="146824" y="293636"/>
                  </a:lnTo>
                  <a:lnTo>
                    <a:pt x="125844" y="293636"/>
                  </a:lnTo>
                  <a:lnTo>
                    <a:pt x="125844" y="272656"/>
                  </a:lnTo>
                  <a:lnTo>
                    <a:pt x="146824" y="272656"/>
                  </a:lnTo>
                  <a:lnTo>
                    <a:pt x="146824" y="251688"/>
                  </a:lnTo>
                  <a:lnTo>
                    <a:pt x="109575" y="251688"/>
                  </a:lnTo>
                  <a:lnTo>
                    <a:pt x="104876" y="256387"/>
                  </a:lnTo>
                  <a:lnTo>
                    <a:pt x="104876" y="309905"/>
                  </a:lnTo>
                  <a:lnTo>
                    <a:pt x="109575" y="314604"/>
                  </a:lnTo>
                  <a:lnTo>
                    <a:pt x="163093" y="314604"/>
                  </a:lnTo>
                  <a:lnTo>
                    <a:pt x="167792" y="309905"/>
                  </a:lnTo>
                  <a:lnTo>
                    <a:pt x="167792" y="293636"/>
                  </a:lnTo>
                  <a:lnTo>
                    <a:pt x="167792" y="272656"/>
                  </a:lnTo>
                  <a:lnTo>
                    <a:pt x="167792" y="256387"/>
                  </a:lnTo>
                  <a:close/>
                </a:path>
                <a:path w="168275" h="314959">
                  <a:moveTo>
                    <a:pt x="167792" y="172491"/>
                  </a:moveTo>
                  <a:lnTo>
                    <a:pt x="163093" y="167792"/>
                  </a:lnTo>
                  <a:lnTo>
                    <a:pt x="146824" y="167792"/>
                  </a:lnTo>
                  <a:lnTo>
                    <a:pt x="146824" y="188760"/>
                  </a:lnTo>
                  <a:lnTo>
                    <a:pt x="146824" y="209740"/>
                  </a:lnTo>
                  <a:lnTo>
                    <a:pt x="125844" y="209740"/>
                  </a:lnTo>
                  <a:lnTo>
                    <a:pt x="125844" y="188760"/>
                  </a:lnTo>
                  <a:lnTo>
                    <a:pt x="146824" y="188760"/>
                  </a:lnTo>
                  <a:lnTo>
                    <a:pt x="146824" y="167792"/>
                  </a:lnTo>
                  <a:lnTo>
                    <a:pt x="109575" y="167792"/>
                  </a:lnTo>
                  <a:lnTo>
                    <a:pt x="104876" y="172491"/>
                  </a:lnTo>
                  <a:lnTo>
                    <a:pt x="104876" y="226009"/>
                  </a:lnTo>
                  <a:lnTo>
                    <a:pt x="109575" y="230708"/>
                  </a:lnTo>
                  <a:lnTo>
                    <a:pt x="163093" y="230708"/>
                  </a:lnTo>
                  <a:lnTo>
                    <a:pt x="167792" y="226009"/>
                  </a:lnTo>
                  <a:lnTo>
                    <a:pt x="167792" y="209740"/>
                  </a:lnTo>
                  <a:lnTo>
                    <a:pt x="167792" y="188760"/>
                  </a:lnTo>
                  <a:lnTo>
                    <a:pt x="167792" y="172491"/>
                  </a:lnTo>
                  <a:close/>
                </a:path>
                <a:path w="168275" h="314959">
                  <a:moveTo>
                    <a:pt x="167792" y="88595"/>
                  </a:moveTo>
                  <a:lnTo>
                    <a:pt x="163093" y="83896"/>
                  </a:lnTo>
                  <a:lnTo>
                    <a:pt x="146824" y="83896"/>
                  </a:lnTo>
                  <a:lnTo>
                    <a:pt x="146824" y="104863"/>
                  </a:lnTo>
                  <a:lnTo>
                    <a:pt x="146824" y="125844"/>
                  </a:lnTo>
                  <a:lnTo>
                    <a:pt x="125844" y="125844"/>
                  </a:lnTo>
                  <a:lnTo>
                    <a:pt x="125844" y="104863"/>
                  </a:lnTo>
                  <a:lnTo>
                    <a:pt x="146824" y="104863"/>
                  </a:lnTo>
                  <a:lnTo>
                    <a:pt x="146824" y="83896"/>
                  </a:lnTo>
                  <a:lnTo>
                    <a:pt x="109575" y="83896"/>
                  </a:lnTo>
                  <a:lnTo>
                    <a:pt x="104876" y="88595"/>
                  </a:lnTo>
                  <a:lnTo>
                    <a:pt x="104876" y="142113"/>
                  </a:lnTo>
                  <a:lnTo>
                    <a:pt x="109575" y="146812"/>
                  </a:lnTo>
                  <a:lnTo>
                    <a:pt x="163093" y="146812"/>
                  </a:lnTo>
                  <a:lnTo>
                    <a:pt x="167792" y="142113"/>
                  </a:lnTo>
                  <a:lnTo>
                    <a:pt x="167792" y="125844"/>
                  </a:lnTo>
                  <a:lnTo>
                    <a:pt x="167792" y="104863"/>
                  </a:lnTo>
                  <a:lnTo>
                    <a:pt x="167792" y="88595"/>
                  </a:lnTo>
                  <a:close/>
                </a:path>
                <a:path w="168275" h="314959">
                  <a:moveTo>
                    <a:pt x="167792" y="4699"/>
                  </a:moveTo>
                  <a:lnTo>
                    <a:pt x="163093" y="0"/>
                  </a:lnTo>
                  <a:lnTo>
                    <a:pt x="146824" y="0"/>
                  </a:lnTo>
                  <a:lnTo>
                    <a:pt x="146824" y="20980"/>
                  </a:lnTo>
                  <a:lnTo>
                    <a:pt x="146824" y="41948"/>
                  </a:lnTo>
                  <a:lnTo>
                    <a:pt x="125844" y="41948"/>
                  </a:lnTo>
                  <a:lnTo>
                    <a:pt x="125844" y="20980"/>
                  </a:lnTo>
                  <a:lnTo>
                    <a:pt x="146824" y="20980"/>
                  </a:lnTo>
                  <a:lnTo>
                    <a:pt x="146824" y="0"/>
                  </a:lnTo>
                  <a:lnTo>
                    <a:pt x="109575" y="0"/>
                  </a:lnTo>
                  <a:lnTo>
                    <a:pt x="104876" y="4699"/>
                  </a:lnTo>
                  <a:lnTo>
                    <a:pt x="104876" y="58229"/>
                  </a:lnTo>
                  <a:lnTo>
                    <a:pt x="109575" y="62928"/>
                  </a:lnTo>
                  <a:lnTo>
                    <a:pt x="163093" y="62928"/>
                  </a:lnTo>
                  <a:lnTo>
                    <a:pt x="167792" y="58229"/>
                  </a:lnTo>
                  <a:lnTo>
                    <a:pt x="167792" y="41948"/>
                  </a:lnTo>
                  <a:lnTo>
                    <a:pt x="167792" y="20980"/>
                  </a:lnTo>
                  <a:lnTo>
                    <a:pt x="167792" y="4699"/>
                  </a:lnTo>
                  <a:close/>
                </a:path>
              </a:pathLst>
            </a:custGeom>
            <a:solidFill>
              <a:srgbClr val="000000"/>
            </a:solidFill>
          </p:spPr>
          <p:txBody>
            <a:bodyPr wrap="square" lIns="0" tIns="0" rIns="0" bIns="0" rtlCol="0"/>
            <a:lstStyle/>
            <a:p>
              <a:endParaRPr/>
            </a:p>
          </p:txBody>
        </p:sp>
        <p:grpSp>
          <p:nvGrpSpPr>
            <p:cNvPr id="92" name="object 47">
              <a:extLst>
                <a:ext uri="{FF2B5EF4-FFF2-40B4-BE49-F238E27FC236}">
                  <a16:creationId xmlns:a16="http://schemas.microsoft.com/office/drawing/2014/main" id="{AFF3C91E-9E48-A771-99FF-E0ED5D1A65E9}"/>
                </a:ext>
              </a:extLst>
            </p:cNvPr>
            <p:cNvGrpSpPr/>
            <p:nvPr/>
          </p:nvGrpSpPr>
          <p:grpSpPr>
            <a:xfrm>
              <a:off x="27919949" y="13124359"/>
              <a:ext cx="1151938" cy="1150776"/>
              <a:chOff x="6976564" y="13360706"/>
              <a:chExt cx="629285" cy="628650"/>
            </a:xfrm>
          </p:grpSpPr>
          <p:pic>
            <p:nvPicPr>
              <p:cNvPr id="93" name="object 48">
                <a:extLst>
                  <a:ext uri="{FF2B5EF4-FFF2-40B4-BE49-F238E27FC236}">
                    <a16:creationId xmlns:a16="http://schemas.microsoft.com/office/drawing/2014/main" id="{F13AF5E8-1BE3-0F47-1838-1C07832E2F11}"/>
                  </a:ext>
                </a:extLst>
              </p:cNvPr>
              <p:cNvPicPr/>
              <p:nvPr/>
            </p:nvPicPr>
            <p:blipFill>
              <a:blip r:embed="rId8" cstate="print"/>
              <a:stretch>
                <a:fillRect/>
              </a:stretch>
            </p:blipFill>
            <p:spPr>
              <a:xfrm>
                <a:off x="7437982" y="13559399"/>
                <a:ext cx="104867" cy="104867"/>
              </a:xfrm>
              <a:prstGeom prst="rect">
                <a:avLst/>
              </a:prstGeom>
            </p:spPr>
          </p:pic>
          <p:sp>
            <p:nvSpPr>
              <p:cNvPr id="94" name="object 49">
                <a:extLst>
                  <a:ext uri="{FF2B5EF4-FFF2-40B4-BE49-F238E27FC236}">
                    <a16:creationId xmlns:a16="http://schemas.microsoft.com/office/drawing/2014/main" id="{DEF43A14-DA69-D737-3021-BE24BB4F2388}"/>
                  </a:ext>
                </a:extLst>
              </p:cNvPr>
              <p:cNvSpPr/>
              <p:nvPr/>
            </p:nvSpPr>
            <p:spPr>
              <a:xfrm>
                <a:off x="6976564" y="13360706"/>
                <a:ext cx="629285" cy="628650"/>
              </a:xfrm>
              <a:custGeom>
                <a:avLst/>
                <a:gdLst/>
                <a:ahLst/>
                <a:cxnLst/>
                <a:rect l="l" t="t" r="r" b="b"/>
                <a:pathLst>
                  <a:path w="629284" h="628650">
                    <a:moveTo>
                      <a:pt x="125841" y="461010"/>
                    </a:moveTo>
                    <a:lnTo>
                      <a:pt x="76857" y="471170"/>
                    </a:lnTo>
                    <a:lnTo>
                      <a:pt x="36857" y="497840"/>
                    </a:lnTo>
                    <a:lnTo>
                      <a:pt x="9888" y="538480"/>
                    </a:lnTo>
                    <a:lnTo>
                      <a:pt x="0" y="586740"/>
                    </a:lnTo>
                    <a:lnTo>
                      <a:pt x="0" y="624840"/>
                    </a:lnTo>
                    <a:lnTo>
                      <a:pt x="4698" y="628650"/>
                    </a:lnTo>
                    <a:lnTo>
                      <a:pt x="597746" y="628650"/>
                    </a:lnTo>
                    <a:lnTo>
                      <a:pt x="609991" y="627380"/>
                    </a:lnTo>
                    <a:lnTo>
                      <a:pt x="619991" y="619760"/>
                    </a:lnTo>
                    <a:lnTo>
                      <a:pt x="626733" y="609600"/>
                    </a:lnTo>
                    <a:lnTo>
                      <a:pt x="627008" y="608330"/>
                    </a:lnTo>
                    <a:lnTo>
                      <a:pt x="20973" y="608330"/>
                    </a:lnTo>
                    <a:lnTo>
                      <a:pt x="20973" y="586740"/>
                    </a:lnTo>
                    <a:lnTo>
                      <a:pt x="29214" y="546100"/>
                    </a:lnTo>
                    <a:lnTo>
                      <a:pt x="51688" y="513080"/>
                    </a:lnTo>
                    <a:lnTo>
                      <a:pt x="85021" y="490220"/>
                    </a:lnTo>
                    <a:lnTo>
                      <a:pt x="125841" y="482600"/>
                    </a:lnTo>
                    <a:lnTo>
                      <a:pt x="209735" y="482600"/>
                    </a:lnTo>
                    <a:lnTo>
                      <a:pt x="209735" y="478790"/>
                    </a:lnTo>
                    <a:lnTo>
                      <a:pt x="188761" y="478790"/>
                    </a:lnTo>
                    <a:lnTo>
                      <a:pt x="174344" y="471170"/>
                    </a:lnTo>
                    <a:lnTo>
                      <a:pt x="158954" y="466090"/>
                    </a:lnTo>
                    <a:lnTo>
                      <a:pt x="142738" y="462280"/>
                    </a:lnTo>
                    <a:lnTo>
                      <a:pt x="125841" y="461010"/>
                    </a:lnTo>
                    <a:close/>
                  </a:path>
                  <a:path w="629284" h="628650">
                    <a:moveTo>
                      <a:pt x="209735" y="482600"/>
                    </a:moveTo>
                    <a:lnTo>
                      <a:pt x="125841" y="482600"/>
                    </a:lnTo>
                    <a:lnTo>
                      <a:pt x="166660" y="490220"/>
                    </a:lnTo>
                    <a:lnTo>
                      <a:pt x="199994" y="513080"/>
                    </a:lnTo>
                    <a:lnTo>
                      <a:pt x="222468" y="546100"/>
                    </a:lnTo>
                    <a:lnTo>
                      <a:pt x="230709" y="586740"/>
                    </a:lnTo>
                    <a:lnTo>
                      <a:pt x="230709" y="608330"/>
                    </a:lnTo>
                    <a:lnTo>
                      <a:pt x="251682" y="608330"/>
                    </a:lnTo>
                    <a:lnTo>
                      <a:pt x="251682" y="586740"/>
                    </a:lnTo>
                    <a:lnTo>
                      <a:pt x="626981" y="586740"/>
                    </a:lnTo>
                    <a:lnTo>
                      <a:pt x="626733" y="585470"/>
                    </a:lnTo>
                    <a:lnTo>
                      <a:pt x="619991" y="575310"/>
                    </a:lnTo>
                    <a:lnTo>
                      <a:pt x="609991" y="568960"/>
                    </a:lnTo>
                    <a:lnTo>
                      <a:pt x="597746" y="566420"/>
                    </a:lnTo>
                    <a:lnTo>
                      <a:pt x="249943" y="566420"/>
                    </a:lnTo>
                    <a:lnTo>
                      <a:pt x="244550" y="546100"/>
                    </a:lnTo>
                    <a:lnTo>
                      <a:pt x="235831" y="525780"/>
                    </a:lnTo>
                    <a:lnTo>
                      <a:pt x="224116" y="509270"/>
                    </a:lnTo>
                    <a:lnTo>
                      <a:pt x="209735" y="494030"/>
                    </a:lnTo>
                    <a:lnTo>
                      <a:pt x="209735" y="482600"/>
                    </a:lnTo>
                    <a:close/>
                  </a:path>
                  <a:path w="629284" h="628650">
                    <a:moveTo>
                      <a:pt x="626981" y="586740"/>
                    </a:moveTo>
                    <a:lnTo>
                      <a:pt x="603534" y="586740"/>
                    </a:lnTo>
                    <a:lnTo>
                      <a:pt x="608232" y="591820"/>
                    </a:lnTo>
                    <a:lnTo>
                      <a:pt x="608232" y="603250"/>
                    </a:lnTo>
                    <a:lnTo>
                      <a:pt x="603534" y="608330"/>
                    </a:lnTo>
                    <a:lnTo>
                      <a:pt x="627008" y="608330"/>
                    </a:lnTo>
                    <a:lnTo>
                      <a:pt x="629206" y="598170"/>
                    </a:lnTo>
                    <a:lnTo>
                      <a:pt x="626981" y="586740"/>
                    </a:lnTo>
                    <a:close/>
                  </a:path>
                  <a:path w="629284" h="628650">
                    <a:moveTo>
                      <a:pt x="362339" y="482600"/>
                    </a:moveTo>
                    <a:lnTo>
                      <a:pt x="266867" y="482600"/>
                    </a:lnTo>
                    <a:lnTo>
                      <a:pt x="262169" y="487680"/>
                    </a:lnTo>
                    <a:lnTo>
                      <a:pt x="262169" y="566420"/>
                    </a:lnTo>
                    <a:lnTo>
                      <a:pt x="283142" y="566420"/>
                    </a:lnTo>
                    <a:lnTo>
                      <a:pt x="283142" y="502920"/>
                    </a:lnTo>
                    <a:lnTo>
                      <a:pt x="367037" y="502920"/>
                    </a:lnTo>
                    <a:lnTo>
                      <a:pt x="367037" y="487680"/>
                    </a:lnTo>
                    <a:lnTo>
                      <a:pt x="362339" y="482600"/>
                    </a:lnTo>
                    <a:close/>
                  </a:path>
                  <a:path w="629284" h="628650">
                    <a:moveTo>
                      <a:pt x="367037" y="502920"/>
                    </a:moveTo>
                    <a:lnTo>
                      <a:pt x="346063" y="502920"/>
                    </a:lnTo>
                    <a:lnTo>
                      <a:pt x="346063" y="566420"/>
                    </a:lnTo>
                    <a:lnTo>
                      <a:pt x="367037" y="566420"/>
                    </a:lnTo>
                    <a:lnTo>
                      <a:pt x="367037" y="502920"/>
                    </a:lnTo>
                    <a:close/>
                  </a:path>
                  <a:path w="629284" h="628650">
                    <a:moveTo>
                      <a:pt x="440444" y="63500"/>
                    </a:moveTo>
                    <a:lnTo>
                      <a:pt x="419470" y="63500"/>
                    </a:lnTo>
                    <a:lnTo>
                      <a:pt x="419470" y="566420"/>
                    </a:lnTo>
                    <a:lnTo>
                      <a:pt x="440444" y="566420"/>
                    </a:lnTo>
                    <a:lnTo>
                      <a:pt x="440444" y="524510"/>
                    </a:lnTo>
                    <a:lnTo>
                      <a:pt x="498667" y="524510"/>
                    </a:lnTo>
                    <a:lnTo>
                      <a:pt x="503365" y="519430"/>
                    </a:lnTo>
                    <a:lnTo>
                      <a:pt x="503365" y="508000"/>
                    </a:lnTo>
                    <a:lnTo>
                      <a:pt x="498667" y="502920"/>
                    </a:lnTo>
                    <a:lnTo>
                      <a:pt x="440444" y="502920"/>
                    </a:lnTo>
                    <a:lnTo>
                      <a:pt x="440444" y="440690"/>
                    </a:lnTo>
                    <a:lnTo>
                      <a:pt x="498667" y="440690"/>
                    </a:lnTo>
                    <a:lnTo>
                      <a:pt x="503365" y="435610"/>
                    </a:lnTo>
                    <a:lnTo>
                      <a:pt x="503365" y="424180"/>
                    </a:lnTo>
                    <a:lnTo>
                      <a:pt x="498667" y="419100"/>
                    </a:lnTo>
                    <a:lnTo>
                      <a:pt x="440444" y="419100"/>
                    </a:lnTo>
                    <a:lnTo>
                      <a:pt x="440444" y="346710"/>
                    </a:lnTo>
                    <a:lnTo>
                      <a:pt x="597746" y="346710"/>
                    </a:lnTo>
                    <a:lnTo>
                      <a:pt x="597746" y="334010"/>
                    </a:lnTo>
                    <a:lnTo>
                      <a:pt x="597479" y="332740"/>
                    </a:lnTo>
                    <a:lnTo>
                      <a:pt x="596998" y="331470"/>
                    </a:lnTo>
                    <a:lnTo>
                      <a:pt x="603411" y="325120"/>
                    </a:lnTo>
                    <a:lnTo>
                      <a:pt x="440444" y="325120"/>
                    </a:lnTo>
                    <a:lnTo>
                      <a:pt x="440444" y="193040"/>
                    </a:lnTo>
                    <a:lnTo>
                      <a:pt x="456872" y="175260"/>
                    </a:lnTo>
                    <a:lnTo>
                      <a:pt x="491210" y="175260"/>
                    </a:lnTo>
                    <a:lnTo>
                      <a:pt x="495861" y="171450"/>
                    </a:lnTo>
                    <a:lnTo>
                      <a:pt x="498992" y="165100"/>
                    </a:lnTo>
                    <a:lnTo>
                      <a:pt x="499374" y="162560"/>
                    </a:lnTo>
                    <a:lnTo>
                      <a:pt x="440444" y="162560"/>
                    </a:lnTo>
                    <a:lnTo>
                      <a:pt x="440444" y="63500"/>
                    </a:lnTo>
                    <a:close/>
                  </a:path>
                  <a:path w="629284" h="628650">
                    <a:moveTo>
                      <a:pt x="597746" y="346710"/>
                    </a:moveTo>
                    <a:lnTo>
                      <a:pt x="574011" y="346710"/>
                    </a:lnTo>
                    <a:lnTo>
                      <a:pt x="576772" y="349250"/>
                    </a:lnTo>
                    <a:lnTo>
                      <a:pt x="576772" y="566420"/>
                    </a:lnTo>
                    <a:lnTo>
                      <a:pt x="597746" y="566420"/>
                    </a:lnTo>
                    <a:lnTo>
                      <a:pt x="597746" y="346710"/>
                    </a:lnTo>
                    <a:close/>
                  </a:path>
                  <a:path w="629284" h="628650">
                    <a:moveTo>
                      <a:pt x="209735" y="433070"/>
                    </a:moveTo>
                    <a:lnTo>
                      <a:pt x="188761" y="433070"/>
                    </a:lnTo>
                    <a:lnTo>
                      <a:pt x="188761" y="478790"/>
                    </a:lnTo>
                    <a:lnTo>
                      <a:pt x="209735" y="478790"/>
                    </a:lnTo>
                    <a:lnTo>
                      <a:pt x="209735" y="433070"/>
                    </a:lnTo>
                    <a:close/>
                  </a:path>
                  <a:path w="629284" h="628650">
                    <a:moveTo>
                      <a:pt x="63790" y="388620"/>
                    </a:moveTo>
                    <a:lnTo>
                      <a:pt x="42595" y="388620"/>
                    </a:lnTo>
                    <a:lnTo>
                      <a:pt x="51765" y="416560"/>
                    </a:lnTo>
                    <a:lnTo>
                      <a:pt x="70112" y="440690"/>
                    </a:lnTo>
                    <a:lnTo>
                      <a:pt x="95513" y="455930"/>
                    </a:lnTo>
                    <a:lnTo>
                      <a:pt x="125841" y="461010"/>
                    </a:lnTo>
                    <a:lnTo>
                      <a:pt x="144080" y="459740"/>
                    </a:lnTo>
                    <a:lnTo>
                      <a:pt x="160930" y="453390"/>
                    </a:lnTo>
                    <a:lnTo>
                      <a:pt x="175967" y="444500"/>
                    </a:lnTo>
                    <a:lnTo>
                      <a:pt x="180232" y="440690"/>
                    </a:lnTo>
                    <a:lnTo>
                      <a:pt x="125841" y="440690"/>
                    </a:lnTo>
                    <a:lnTo>
                      <a:pt x="103695" y="436880"/>
                    </a:lnTo>
                    <a:lnTo>
                      <a:pt x="84997" y="425450"/>
                    </a:lnTo>
                    <a:lnTo>
                      <a:pt x="71208" y="408940"/>
                    </a:lnTo>
                    <a:lnTo>
                      <a:pt x="63790" y="388620"/>
                    </a:lnTo>
                    <a:close/>
                  </a:path>
                  <a:path w="629284" h="628650">
                    <a:moveTo>
                      <a:pt x="209735" y="388620"/>
                    </a:moveTo>
                    <a:lnTo>
                      <a:pt x="187892" y="388620"/>
                    </a:lnTo>
                    <a:lnTo>
                      <a:pt x="180473" y="408940"/>
                    </a:lnTo>
                    <a:lnTo>
                      <a:pt x="166685" y="425450"/>
                    </a:lnTo>
                    <a:lnTo>
                      <a:pt x="147987" y="436880"/>
                    </a:lnTo>
                    <a:lnTo>
                      <a:pt x="125841" y="440690"/>
                    </a:lnTo>
                    <a:lnTo>
                      <a:pt x="180232" y="440690"/>
                    </a:lnTo>
                    <a:lnTo>
                      <a:pt x="188761" y="433070"/>
                    </a:lnTo>
                    <a:lnTo>
                      <a:pt x="209735" y="433070"/>
                    </a:lnTo>
                    <a:lnTo>
                      <a:pt x="209735" y="388620"/>
                    </a:lnTo>
                    <a:close/>
                  </a:path>
                  <a:path w="629284" h="628650">
                    <a:moveTo>
                      <a:pt x="251682" y="377190"/>
                    </a:moveTo>
                    <a:lnTo>
                      <a:pt x="230709" y="377190"/>
                    </a:lnTo>
                    <a:lnTo>
                      <a:pt x="230709" y="415290"/>
                    </a:lnTo>
                    <a:lnTo>
                      <a:pt x="235407" y="419100"/>
                    </a:lnTo>
                    <a:lnTo>
                      <a:pt x="288931" y="419100"/>
                    </a:lnTo>
                    <a:lnTo>
                      <a:pt x="293629" y="415290"/>
                    </a:lnTo>
                    <a:lnTo>
                      <a:pt x="293629" y="398780"/>
                    </a:lnTo>
                    <a:lnTo>
                      <a:pt x="251682" y="398780"/>
                    </a:lnTo>
                    <a:lnTo>
                      <a:pt x="251682" y="377190"/>
                    </a:lnTo>
                    <a:close/>
                  </a:path>
                  <a:path w="629284" h="628650">
                    <a:moveTo>
                      <a:pt x="293629" y="377190"/>
                    </a:moveTo>
                    <a:lnTo>
                      <a:pt x="272656" y="377190"/>
                    </a:lnTo>
                    <a:lnTo>
                      <a:pt x="272656" y="398780"/>
                    </a:lnTo>
                    <a:lnTo>
                      <a:pt x="293629" y="398780"/>
                    </a:lnTo>
                    <a:lnTo>
                      <a:pt x="293629" y="377190"/>
                    </a:lnTo>
                    <a:close/>
                  </a:path>
                  <a:path w="629284" h="628650">
                    <a:moveTo>
                      <a:pt x="125841" y="251460"/>
                    </a:moveTo>
                    <a:lnTo>
                      <a:pt x="85865" y="259080"/>
                    </a:lnTo>
                    <a:lnTo>
                      <a:pt x="51861" y="280670"/>
                    </a:lnTo>
                    <a:lnTo>
                      <a:pt x="29024" y="313690"/>
                    </a:lnTo>
                    <a:lnTo>
                      <a:pt x="20973" y="351790"/>
                    </a:lnTo>
                    <a:lnTo>
                      <a:pt x="20973" y="379730"/>
                    </a:lnTo>
                    <a:lnTo>
                      <a:pt x="22231" y="383540"/>
                    </a:lnTo>
                    <a:lnTo>
                      <a:pt x="26350" y="387350"/>
                    </a:lnTo>
                    <a:lnTo>
                      <a:pt x="29035" y="388620"/>
                    </a:lnTo>
                    <a:lnTo>
                      <a:pt x="222647" y="388620"/>
                    </a:lnTo>
                    <a:lnTo>
                      <a:pt x="225324" y="387350"/>
                    </a:lnTo>
                    <a:lnTo>
                      <a:pt x="229443" y="383540"/>
                    </a:lnTo>
                    <a:lnTo>
                      <a:pt x="230709" y="379730"/>
                    </a:lnTo>
                    <a:lnTo>
                      <a:pt x="230709" y="377190"/>
                    </a:lnTo>
                    <a:lnTo>
                      <a:pt x="293629" y="377190"/>
                    </a:lnTo>
                    <a:lnTo>
                      <a:pt x="293629" y="367030"/>
                    </a:lnTo>
                    <a:lnTo>
                      <a:pt x="41947" y="367030"/>
                    </a:lnTo>
                    <a:lnTo>
                      <a:pt x="41947" y="351790"/>
                    </a:lnTo>
                    <a:lnTo>
                      <a:pt x="55917" y="308610"/>
                    </a:lnTo>
                    <a:lnTo>
                      <a:pt x="68038" y="294640"/>
                    </a:lnTo>
                    <a:lnTo>
                      <a:pt x="92221" y="294640"/>
                    </a:lnTo>
                    <a:lnTo>
                      <a:pt x="85297" y="283210"/>
                    </a:lnTo>
                    <a:lnTo>
                      <a:pt x="94796" y="278130"/>
                    </a:lnTo>
                    <a:lnTo>
                      <a:pt x="115184" y="273050"/>
                    </a:lnTo>
                    <a:lnTo>
                      <a:pt x="209735" y="273050"/>
                    </a:lnTo>
                    <a:lnTo>
                      <a:pt x="209735" y="271780"/>
                    </a:lnTo>
                    <a:lnTo>
                      <a:pt x="188761" y="271780"/>
                    </a:lnTo>
                    <a:lnTo>
                      <a:pt x="183347" y="267970"/>
                    </a:lnTo>
                    <a:lnTo>
                      <a:pt x="177707" y="265430"/>
                    </a:lnTo>
                    <a:lnTo>
                      <a:pt x="171858" y="261620"/>
                    </a:lnTo>
                    <a:lnTo>
                      <a:pt x="165813" y="259080"/>
                    </a:lnTo>
                    <a:lnTo>
                      <a:pt x="146210" y="254000"/>
                    </a:lnTo>
                    <a:lnTo>
                      <a:pt x="125841" y="251460"/>
                    </a:lnTo>
                    <a:close/>
                  </a:path>
                  <a:path w="629284" h="628650">
                    <a:moveTo>
                      <a:pt x="216401" y="300990"/>
                    </a:moveTo>
                    <a:lnTo>
                      <a:pt x="190172" y="300990"/>
                    </a:lnTo>
                    <a:lnTo>
                      <a:pt x="195679" y="307340"/>
                    </a:lnTo>
                    <a:lnTo>
                      <a:pt x="200148" y="314960"/>
                    </a:lnTo>
                    <a:lnTo>
                      <a:pt x="206167" y="328930"/>
                    </a:lnTo>
                    <a:lnTo>
                      <a:pt x="208142" y="336550"/>
                    </a:lnTo>
                    <a:lnTo>
                      <a:pt x="209335" y="344170"/>
                    </a:lnTo>
                    <a:lnTo>
                      <a:pt x="209735" y="351790"/>
                    </a:lnTo>
                    <a:lnTo>
                      <a:pt x="209735" y="367030"/>
                    </a:lnTo>
                    <a:lnTo>
                      <a:pt x="230709" y="367030"/>
                    </a:lnTo>
                    <a:lnTo>
                      <a:pt x="230709" y="351790"/>
                    </a:lnTo>
                    <a:lnTo>
                      <a:pt x="230563" y="349250"/>
                    </a:lnTo>
                    <a:lnTo>
                      <a:pt x="230490" y="347980"/>
                    </a:lnTo>
                    <a:lnTo>
                      <a:pt x="230417" y="346710"/>
                    </a:lnTo>
                    <a:lnTo>
                      <a:pt x="230344" y="345440"/>
                    </a:lnTo>
                    <a:lnTo>
                      <a:pt x="230271" y="344170"/>
                    </a:lnTo>
                    <a:lnTo>
                      <a:pt x="230198" y="342900"/>
                    </a:lnTo>
                    <a:lnTo>
                      <a:pt x="228675" y="332740"/>
                    </a:lnTo>
                    <a:lnTo>
                      <a:pt x="226156" y="322580"/>
                    </a:lnTo>
                    <a:lnTo>
                      <a:pt x="222655" y="313690"/>
                    </a:lnTo>
                    <a:lnTo>
                      <a:pt x="219299" y="306070"/>
                    </a:lnTo>
                    <a:lnTo>
                      <a:pt x="216401" y="300990"/>
                    </a:lnTo>
                    <a:close/>
                  </a:path>
                  <a:path w="629284" h="628650">
                    <a:moveTo>
                      <a:pt x="288931" y="356870"/>
                    </a:moveTo>
                    <a:lnTo>
                      <a:pt x="235407" y="356870"/>
                    </a:lnTo>
                    <a:lnTo>
                      <a:pt x="230709" y="361950"/>
                    </a:lnTo>
                    <a:lnTo>
                      <a:pt x="230709" y="367030"/>
                    </a:lnTo>
                    <a:lnTo>
                      <a:pt x="293629" y="367030"/>
                    </a:lnTo>
                    <a:lnTo>
                      <a:pt x="293629" y="361950"/>
                    </a:lnTo>
                    <a:lnTo>
                      <a:pt x="288931" y="356870"/>
                    </a:lnTo>
                    <a:close/>
                  </a:path>
                  <a:path w="629284" h="628650">
                    <a:moveTo>
                      <a:pt x="92221" y="294640"/>
                    </a:moveTo>
                    <a:lnTo>
                      <a:pt x="68038" y="294640"/>
                    </a:lnTo>
                    <a:lnTo>
                      <a:pt x="98857" y="345440"/>
                    </a:lnTo>
                    <a:lnTo>
                      <a:pt x="105294" y="347980"/>
                    </a:lnTo>
                    <a:lnTo>
                      <a:pt x="115232" y="341630"/>
                    </a:lnTo>
                    <a:lnTo>
                      <a:pt x="116841" y="335280"/>
                    </a:lnTo>
                    <a:lnTo>
                      <a:pt x="92221" y="294640"/>
                    </a:lnTo>
                    <a:close/>
                  </a:path>
                  <a:path w="629284" h="628650">
                    <a:moveTo>
                      <a:pt x="209735" y="273050"/>
                    </a:moveTo>
                    <a:lnTo>
                      <a:pt x="134121" y="273050"/>
                    </a:lnTo>
                    <a:lnTo>
                      <a:pt x="150311" y="275590"/>
                    </a:lnTo>
                    <a:lnTo>
                      <a:pt x="158102" y="279400"/>
                    </a:lnTo>
                    <a:lnTo>
                      <a:pt x="163769" y="280670"/>
                    </a:lnTo>
                    <a:lnTo>
                      <a:pt x="169138" y="284480"/>
                    </a:lnTo>
                    <a:lnTo>
                      <a:pt x="174118" y="287020"/>
                    </a:lnTo>
                    <a:lnTo>
                      <a:pt x="145327" y="335280"/>
                    </a:lnTo>
                    <a:lnTo>
                      <a:pt x="146936" y="341630"/>
                    </a:lnTo>
                    <a:lnTo>
                      <a:pt x="156874" y="347980"/>
                    </a:lnTo>
                    <a:lnTo>
                      <a:pt x="163311" y="345440"/>
                    </a:lnTo>
                    <a:lnTo>
                      <a:pt x="190172" y="300990"/>
                    </a:lnTo>
                    <a:lnTo>
                      <a:pt x="216401" y="300990"/>
                    </a:lnTo>
                    <a:lnTo>
                      <a:pt x="214952" y="298450"/>
                    </a:lnTo>
                    <a:lnTo>
                      <a:pt x="209735" y="292100"/>
                    </a:lnTo>
                    <a:lnTo>
                      <a:pt x="209735" y="273050"/>
                    </a:lnTo>
                    <a:close/>
                  </a:path>
                  <a:path w="629284" h="628650">
                    <a:moveTo>
                      <a:pt x="600719" y="175260"/>
                    </a:moveTo>
                    <a:lnTo>
                      <a:pt x="571083" y="175260"/>
                    </a:lnTo>
                    <a:lnTo>
                      <a:pt x="590096" y="194310"/>
                    </a:lnTo>
                    <a:lnTo>
                      <a:pt x="589860" y="195580"/>
                    </a:lnTo>
                    <a:lnTo>
                      <a:pt x="585746" y="200660"/>
                    </a:lnTo>
                    <a:lnTo>
                      <a:pt x="583748" y="207010"/>
                    </a:lnTo>
                    <a:lnTo>
                      <a:pt x="583713" y="213360"/>
                    </a:lnTo>
                    <a:lnTo>
                      <a:pt x="585489" y="219710"/>
                    </a:lnTo>
                    <a:lnTo>
                      <a:pt x="585955" y="220980"/>
                    </a:lnTo>
                    <a:lnTo>
                      <a:pt x="586809" y="223520"/>
                    </a:lnTo>
                    <a:lnTo>
                      <a:pt x="590006" y="228600"/>
                    </a:lnTo>
                    <a:lnTo>
                      <a:pt x="594708" y="233680"/>
                    </a:lnTo>
                    <a:lnTo>
                      <a:pt x="600666" y="237490"/>
                    </a:lnTo>
                    <a:lnTo>
                      <a:pt x="607965" y="237490"/>
                    </a:lnTo>
                    <a:lnTo>
                      <a:pt x="608232" y="238760"/>
                    </a:lnTo>
                    <a:lnTo>
                      <a:pt x="608232" y="265430"/>
                    </a:lnTo>
                    <a:lnTo>
                      <a:pt x="607630" y="265430"/>
                    </a:lnTo>
                    <a:lnTo>
                      <a:pt x="600666" y="266700"/>
                    </a:lnTo>
                    <a:lnTo>
                      <a:pt x="594708" y="269240"/>
                    </a:lnTo>
                    <a:lnTo>
                      <a:pt x="590006" y="274320"/>
                    </a:lnTo>
                    <a:lnTo>
                      <a:pt x="586809" y="280670"/>
                    </a:lnTo>
                    <a:lnTo>
                      <a:pt x="585955" y="281940"/>
                    </a:lnTo>
                    <a:lnTo>
                      <a:pt x="585489" y="283210"/>
                    </a:lnTo>
                    <a:lnTo>
                      <a:pt x="583713" y="289560"/>
                    </a:lnTo>
                    <a:lnTo>
                      <a:pt x="583748" y="295910"/>
                    </a:lnTo>
                    <a:lnTo>
                      <a:pt x="585746" y="302260"/>
                    </a:lnTo>
                    <a:lnTo>
                      <a:pt x="589860" y="308610"/>
                    </a:lnTo>
                    <a:lnTo>
                      <a:pt x="573920" y="325120"/>
                    </a:lnTo>
                    <a:lnTo>
                      <a:pt x="603411" y="325120"/>
                    </a:lnTo>
                    <a:lnTo>
                      <a:pt x="604694" y="323850"/>
                    </a:lnTo>
                    <a:lnTo>
                      <a:pt x="609430" y="317500"/>
                    </a:lnTo>
                    <a:lnTo>
                      <a:pt x="611009" y="308610"/>
                    </a:lnTo>
                    <a:lnTo>
                      <a:pt x="609430" y="300990"/>
                    </a:lnTo>
                    <a:lnTo>
                      <a:pt x="604694" y="293370"/>
                    </a:lnTo>
                    <a:lnTo>
                      <a:pt x="604526" y="293370"/>
                    </a:lnTo>
                    <a:lnTo>
                      <a:pt x="604465" y="292100"/>
                    </a:lnTo>
                    <a:lnTo>
                      <a:pt x="605266" y="290830"/>
                    </a:lnTo>
                    <a:lnTo>
                      <a:pt x="605830" y="289560"/>
                    </a:lnTo>
                    <a:lnTo>
                      <a:pt x="606547" y="287020"/>
                    </a:lnTo>
                    <a:lnTo>
                      <a:pt x="607546" y="287020"/>
                    </a:lnTo>
                    <a:lnTo>
                      <a:pt x="616027" y="284480"/>
                    </a:lnTo>
                    <a:lnTo>
                      <a:pt x="622885" y="280670"/>
                    </a:lnTo>
                    <a:lnTo>
                      <a:pt x="627510" y="273050"/>
                    </a:lnTo>
                    <a:lnTo>
                      <a:pt x="629206" y="265430"/>
                    </a:lnTo>
                    <a:lnTo>
                      <a:pt x="629206" y="238760"/>
                    </a:lnTo>
                    <a:lnTo>
                      <a:pt x="627510" y="229870"/>
                    </a:lnTo>
                    <a:lnTo>
                      <a:pt x="622885" y="223520"/>
                    </a:lnTo>
                    <a:lnTo>
                      <a:pt x="616027" y="218440"/>
                    </a:lnTo>
                    <a:lnTo>
                      <a:pt x="607630" y="217170"/>
                    </a:lnTo>
                    <a:lnTo>
                      <a:pt x="606852" y="217170"/>
                    </a:lnTo>
                    <a:lnTo>
                      <a:pt x="606547" y="215900"/>
                    </a:lnTo>
                    <a:lnTo>
                      <a:pt x="605830" y="214630"/>
                    </a:lnTo>
                    <a:lnTo>
                      <a:pt x="605266" y="213360"/>
                    </a:lnTo>
                    <a:lnTo>
                      <a:pt x="604465" y="210820"/>
                    </a:lnTo>
                    <a:lnTo>
                      <a:pt x="604633" y="209550"/>
                    </a:lnTo>
                    <a:lnTo>
                      <a:pt x="609430" y="203200"/>
                    </a:lnTo>
                    <a:lnTo>
                      <a:pt x="611009" y="194310"/>
                    </a:lnTo>
                    <a:lnTo>
                      <a:pt x="609430" y="186690"/>
                    </a:lnTo>
                    <a:lnTo>
                      <a:pt x="604694" y="179070"/>
                    </a:lnTo>
                    <a:lnTo>
                      <a:pt x="600719" y="175260"/>
                    </a:lnTo>
                    <a:close/>
                  </a:path>
                  <a:path w="629284" h="628650">
                    <a:moveTo>
                      <a:pt x="429957" y="0"/>
                    </a:moveTo>
                    <a:lnTo>
                      <a:pt x="199248" y="0"/>
                    </a:lnTo>
                    <a:lnTo>
                      <a:pt x="187003" y="2540"/>
                    </a:lnTo>
                    <a:lnTo>
                      <a:pt x="177003" y="8890"/>
                    </a:lnTo>
                    <a:lnTo>
                      <a:pt x="170260" y="19050"/>
                    </a:lnTo>
                    <a:lnTo>
                      <a:pt x="167788" y="31750"/>
                    </a:lnTo>
                    <a:lnTo>
                      <a:pt x="169347" y="41910"/>
                    </a:lnTo>
                    <a:lnTo>
                      <a:pt x="173693" y="49530"/>
                    </a:lnTo>
                    <a:lnTo>
                      <a:pt x="180330" y="57150"/>
                    </a:lnTo>
                    <a:lnTo>
                      <a:pt x="188761" y="60960"/>
                    </a:lnTo>
                    <a:lnTo>
                      <a:pt x="188761" y="271780"/>
                    </a:lnTo>
                    <a:lnTo>
                      <a:pt x="209735" y="271780"/>
                    </a:lnTo>
                    <a:lnTo>
                      <a:pt x="209735" y="63500"/>
                    </a:lnTo>
                    <a:lnTo>
                      <a:pt x="440444" y="63500"/>
                    </a:lnTo>
                    <a:lnTo>
                      <a:pt x="440444" y="60960"/>
                    </a:lnTo>
                    <a:lnTo>
                      <a:pt x="448876" y="57150"/>
                    </a:lnTo>
                    <a:lnTo>
                      <a:pt x="455513" y="49530"/>
                    </a:lnTo>
                    <a:lnTo>
                      <a:pt x="459859" y="41910"/>
                    </a:lnTo>
                    <a:lnTo>
                      <a:pt x="193460" y="41910"/>
                    </a:lnTo>
                    <a:lnTo>
                      <a:pt x="188761" y="36830"/>
                    </a:lnTo>
                    <a:lnTo>
                      <a:pt x="188761" y="25400"/>
                    </a:lnTo>
                    <a:lnTo>
                      <a:pt x="193460" y="21590"/>
                    </a:lnTo>
                    <a:lnTo>
                      <a:pt x="459440" y="21590"/>
                    </a:lnTo>
                    <a:lnTo>
                      <a:pt x="458945" y="19050"/>
                    </a:lnTo>
                    <a:lnTo>
                      <a:pt x="452203" y="8890"/>
                    </a:lnTo>
                    <a:lnTo>
                      <a:pt x="442202" y="2540"/>
                    </a:lnTo>
                    <a:lnTo>
                      <a:pt x="429957" y="0"/>
                    </a:lnTo>
                    <a:close/>
                  </a:path>
                  <a:path w="629284" h="628650">
                    <a:moveTo>
                      <a:pt x="491210" y="175260"/>
                    </a:moveTo>
                    <a:lnTo>
                      <a:pt x="457330" y="175260"/>
                    </a:lnTo>
                    <a:lnTo>
                      <a:pt x="463022" y="180340"/>
                    </a:lnTo>
                    <a:lnTo>
                      <a:pt x="469401" y="181610"/>
                    </a:lnTo>
                    <a:lnTo>
                      <a:pt x="475966" y="181610"/>
                    </a:lnTo>
                    <a:lnTo>
                      <a:pt x="482216" y="180340"/>
                    </a:lnTo>
                    <a:lnTo>
                      <a:pt x="483299" y="179070"/>
                    </a:lnTo>
                    <a:lnTo>
                      <a:pt x="485503" y="179070"/>
                    </a:lnTo>
                    <a:lnTo>
                      <a:pt x="491210" y="175260"/>
                    </a:lnTo>
                    <a:close/>
                  </a:path>
                  <a:path w="629284" h="628650">
                    <a:moveTo>
                      <a:pt x="548538" y="157480"/>
                    </a:moveTo>
                    <a:lnTo>
                      <a:pt x="527564" y="157480"/>
                    </a:lnTo>
                    <a:lnTo>
                      <a:pt x="528711" y="165100"/>
                    </a:lnTo>
                    <a:lnTo>
                      <a:pt x="531842" y="171450"/>
                    </a:lnTo>
                    <a:lnTo>
                      <a:pt x="536493" y="175260"/>
                    </a:lnTo>
                    <a:lnTo>
                      <a:pt x="542200" y="179070"/>
                    </a:lnTo>
                    <a:lnTo>
                      <a:pt x="544336" y="179070"/>
                    </a:lnTo>
                    <a:lnTo>
                      <a:pt x="545380" y="180340"/>
                    </a:lnTo>
                    <a:lnTo>
                      <a:pt x="551683" y="181610"/>
                    </a:lnTo>
                    <a:lnTo>
                      <a:pt x="558300" y="181610"/>
                    </a:lnTo>
                    <a:lnTo>
                      <a:pt x="564729" y="180340"/>
                    </a:lnTo>
                    <a:lnTo>
                      <a:pt x="570465" y="175260"/>
                    </a:lnTo>
                    <a:lnTo>
                      <a:pt x="600719" y="175260"/>
                    </a:lnTo>
                    <a:lnTo>
                      <a:pt x="586145" y="161290"/>
                    </a:lnTo>
                    <a:lnTo>
                      <a:pt x="554327" y="161290"/>
                    </a:lnTo>
                    <a:lnTo>
                      <a:pt x="552511" y="160020"/>
                    </a:lnTo>
                    <a:lnTo>
                      <a:pt x="551161" y="160020"/>
                    </a:lnTo>
                    <a:lnTo>
                      <a:pt x="549301" y="158750"/>
                    </a:lnTo>
                    <a:lnTo>
                      <a:pt x="548553" y="158750"/>
                    </a:lnTo>
                    <a:lnTo>
                      <a:pt x="548538" y="157480"/>
                    </a:lnTo>
                    <a:close/>
                  </a:path>
                  <a:path w="629284" h="628650">
                    <a:moveTo>
                      <a:pt x="456733" y="154940"/>
                    </a:moveTo>
                    <a:lnTo>
                      <a:pt x="448574" y="156210"/>
                    </a:lnTo>
                    <a:lnTo>
                      <a:pt x="441481" y="161290"/>
                    </a:lnTo>
                    <a:lnTo>
                      <a:pt x="440444" y="162560"/>
                    </a:lnTo>
                    <a:lnTo>
                      <a:pt x="499374" y="162560"/>
                    </a:lnTo>
                    <a:lnTo>
                      <a:pt x="499565" y="161290"/>
                    </a:lnTo>
                    <a:lnTo>
                      <a:pt x="472156" y="161290"/>
                    </a:lnTo>
                    <a:lnTo>
                      <a:pt x="464935" y="156210"/>
                    </a:lnTo>
                    <a:lnTo>
                      <a:pt x="456733" y="154940"/>
                    </a:lnTo>
                    <a:close/>
                  </a:path>
                  <a:path w="629284" h="628650">
                    <a:moveTo>
                      <a:pt x="526962" y="135890"/>
                    </a:moveTo>
                    <a:lnTo>
                      <a:pt x="500741" y="135890"/>
                    </a:lnTo>
                    <a:lnTo>
                      <a:pt x="492341" y="138430"/>
                    </a:lnTo>
                    <a:lnTo>
                      <a:pt x="485483" y="142240"/>
                    </a:lnTo>
                    <a:lnTo>
                      <a:pt x="480860" y="149860"/>
                    </a:lnTo>
                    <a:lnTo>
                      <a:pt x="479165" y="157480"/>
                    </a:lnTo>
                    <a:lnTo>
                      <a:pt x="479150" y="158750"/>
                    </a:lnTo>
                    <a:lnTo>
                      <a:pt x="478402" y="158750"/>
                    </a:lnTo>
                    <a:lnTo>
                      <a:pt x="476496" y="160020"/>
                    </a:lnTo>
                    <a:lnTo>
                      <a:pt x="473285" y="161290"/>
                    </a:lnTo>
                    <a:lnTo>
                      <a:pt x="499565" y="161290"/>
                    </a:lnTo>
                    <a:lnTo>
                      <a:pt x="500139" y="157480"/>
                    </a:lnTo>
                    <a:lnTo>
                      <a:pt x="548538" y="157480"/>
                    </a:lnTo>
                    <a:lnTo>
                      <a:pt x="546843" y="149860"/>
                    </a:lnTo>
                    <a:lnTo>
                      <a:pt x="542220" y="142240"/>
                    </a:lnTo>
                    <a:lnTo>
                      <a:pt x="535362" y="138430"/>
                    </a:lnTo>
                    <a:lnTo>
                      <a:pt x="526962" y="135890"/>
                    </a:lnTo>
                    <a:close/>
                  </a:path>
                  <a:path w="629284" h="628650">
                    <a:moveTo>
                      <a:pt x="570892" y="154940"/>
                    </a:moveTo>
                    <a:lnTo>
                      <a:pt x="562773" y="156210"/>
                    </a:lnTo>
                    <a:lnTo>
                      <a:pt x="555638" y="161290"/>
                    </a:lnTo>
                    <a:lnTo>
                      <a:pt x="586145" y="161290"/>
                    </a:lnTo>
                    <a:lnTo>
                      <a:pt x="579011" y="156210"/>
                    </a:lnTo>
                    <a:lnTo>
                      <a:pt x="570892" y="154940"/>
                    </a:lnTo>
                    <a:close/>
                  </a:path>
                  <a:path w="629284" h="628650">
                    <a:moveTo>
                      <a:pt x="459440" y="21590"/>
                    </a:moveTo>
                    <a:lnTo>
                      <a:pt x="435746" y="21590"/>
                    </a:lnTo>
                    <a:lnTo>
                      <a:pt x="440444" y="25400"/>
                    </a:lnTo>
                    <a:lnTo>
                      <a:pt x="440444" y="36830"/>
                    </a:lnTo>
                    <a:lnTo>
                      <a:pt x="435746" y="41910"/>
                    </a:lnTo>
                    <a:lnTo>
                      <a:pt x="459859" y="41910"/>
                    </a:lnTo>
                    <a:lnTo>
                      <a:pt x="461418" y="31750"/>
                    </a:lnTo>
                    <a:lnTo>
                      <a:pt x="459440" y="21590"/>
                    </a:lnTo>
                    <a:close/>
                  </a:path>
                </a:pathLst>
              </a:custGeom>
              <a:solidFill>
                <a:srgbClr val="000000"/>
              </a:solidFill>
            </p:spPr>
            <p:txBody>
              <a:bodyPr wrap="square" lIns="0" tIns="0" rIns="0" bIns="0" rtlCol="0"/>
              <a:lstStyle/>
              <a:p>
                <a:endParaRPr/>
              </a:p>
            </p:txBody>
          </p:sp>
        </p:grpSp>
      </p:grpSp>
      <p:grpSp>
        <p:nvGrpSpPr>
          <p:cNvPr id="96" name="object 16">
            <a:extLst>
              <a:ext uri="{FF2B5EF4-FFF2-40B4-BE49-F238E27FC236}">
                <a16:creationId xmlns:a16="http://schemas.microsoft.com/office/drawing/2014/main" id="{1929A2FD-1E1C-CA7F-6E39-8227FDD937DD}"/>
              </a:ext>
            </a:extLst>
          </p:cNvPr>
          <p:cNvGrpSpPr/>
          <p:nvPr/>
        </p:nvGrpSpPr>
        <p:grpSpPr>
          <a:xfrm>
            <a:off x="19013487" y="208146"/>
            <a:ext cx="4319477" cy="3984706"/>
            <a:chOff x="7867799" y="9152094"/>
            <a:chExt cx="2359660" cy="2176780"/>
          </a:xfrm>
        </p:grpSpPr>
        <p:pic>
          <p:nvPicPr>
            <p:cNvPr id="97" name="object 17">
              <a:extLst>
                <a:ext uri="{FF2B5EF4-FFF2-40B4-BE49-F238E27FC236}">
                  <a16:creationId xmlns:a16="http://schemas.microsoft.com/office/drawing/2014/main" id="{E6D215C1-7578-5F22-84BF-4573E1827392}"/>
                </a:ext>
              </a:extLst>
            </p:cNvPr>
            <p:cNvPicPr/>
            <p:nvPr/>
          </p:nvPicPr>
          <p:blipFill>
            <a:blip r:embed="rId9" cstate="print"/>
            <a:stretch>
              <a:fillRect/>
            </a:stretch>
          </p:blipFill>
          <p:spPr>
            <a:xfrm>
              <a:off x="7867799" y="9672452"/>
              <a:ext cx="1311475" cy="1656266"/>
            </a:xfrm>
            <a:prstGeom prst="rect">
              <a:avLst/>
            </a:prstGeom>
          </p:spPr>
        </p:pic>
        <p:pic>
          <p:nvPicPr>
            <p:cNvPr id="98" name="object 18">
              <a:extLst>
                <a:ext uri="{FF2B5EF4-FFF2-40B4-BE49-F238E27FC236}">
                  <a16:creationId xmlns:a16="http://schemas.microsoft.com/office/drawing/2014/main" id="{7B1AD1BB-71CD-E469-8482-81D0CD7454B0}"/>
                </a:ext>
              </a:extLst>
            </p:cNvPr>
            <p:cNvPicPr/>
            <p:nvPr/>
          </p:nvPicPr>
          <p:blipFill>
            <a:blip r:embed="rId10" cstate="print"/>
            <a:stretch>
              <a:fillRect/>
            </a:stretch>
          </p:blipFill>
          <p:spPr>
            <a:xfrm>
              <a:off x="8625848" y="9152094"/>
              <a:ext cx="1601616" cy="1014357"/>
            </a:xfrm>
            <a:prstGeom prst="rect">
              <a:avLst/>
            </a:prstGeom>
          </p:spPr>
        </p:pic>
      </p:grpSp>
      <p:pic>
        <p:nvPicPr>
          <p:cNvPr id="100" name="object 178">
            <a:extLst>
              <a:ext uri="{FF2B5EF4-FFF2-40B4-BE49-F238E27FC236}">
                <a16:creationId xmlns:a16="http://schemas.microsoft.com/office/drawing/2014/main" id="{EBB27A5C-C676-51E7-F3BB-332AF58CF201}"/>
              </a:ext>
            </a:extLst>
          </p:cNvPr>
          <p:cNvPicPr/>
          <p:nvPr/>
        </p:nvPicPr>
        <p:blipFill>
          <a:blip r:embed="rId11" cstate="print"/>
          <a:srcRect l="18716" t="16370"/>
          <a:stretch/>
        </p:blipFill>
        <p:spPr>
          <a:xfrm>
            <a:off x="0" y="0"/>
            <a:ext cx="2783105" cy="3146906"/>
          </a:xfrm>
          <a:prstGeom prst="rect">
            <a:avLst/>
          </a:prstGeom>
        </p:spPr>
      </p:pic>
      <p:sp>
        <p:nvSpPr>
          <p:cNvPr id="99" name="TextBox 98">
            <a:extLst>
              <a:ext uri="{FF2B5EF4-FFF2-40B4-BE49-F238E27FC236}">
                <a16:creationId xmlns:a16="http://schemas.microsoft.com/office/drawing/2014/main" id="{1869CD77-2361-10E9-F8DA-7E9DA4F67FD7}"/>
              </a:ext>
            </a:extLst>
          </p:cNvPr>
          <p:cNvSpPr txBox="1"/>
          <p:nvPr/>
        </p:nvSpPr>
        <p:spPr>
          <a:xfrm>
            <a:off x="13887359" y="2449437"/>
            <a:ext cx="6300925"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Who Benefits? </a:t>
            </a:r>
            <a:endParaRPr lang="en-US" sz="6600" b="1" dirty="0">
              <a:solidFill>
                <a:srgbClr val="0ABFAB"/>
              </a:solidFill>
              <a:latin typeface="Poppins" panose="00000500000000000000" pitchFamily="2" charset="0"/>
              <a:cs typeface="Poppins" panose="00000500000000000000" pitchFamily="2" charset="0"/>
            </a:endParaRPr>
          </a:p>
        </p:txBody>
      </p:sp>
      <p:pic>
        <p:nvPicPr>
          <p:cNvPr id="101" name="object 178">
            <a:extLst>
              <a:ext uri="{FF2B5EF4-FFF2-40B4-BE49-F238E27FC236}">
                <a16:creationId xmlns:a16="http://schemas.microsoft.com/office/drawing/2014/main" id="{E683E76A-B30B-9AD8-23EB-80532666E06E}"/>
              </a:ext>
            </a:extLst>
          </p:cNvPr>
          <p:cNvPicPr/>
          <p:nvPr/>
        </p:nvPicPr>
        <p:blipFill>
          <a:blip r:embed="rId11" cstate="print"/>
          <a:srcRect t="44413"/>
          <a:stretch/>
        </p:blipFill>
        <p:spPr>
          <a:xfrm rot="5400000">
            <a:off x="32938297" y="695385"/>
            <a:ext cx="3606919" cy="2203450"/>
          </a:xfrm>
          <a:prstGeom prst="rect">
            <a:avLst/>
          </a:prstGeom>
        </p:spPr>
      </p:pic>
      <p:sp>
        <p:nvSpPr>
          <p:cNvPr id="106" name="TextBox 105">
            <a:extLst>
              <a:ext uri="{FF2B5EF4-FFF2-40B4-BE49-F238E27FC236}">
                <a16:creationId xmlns:a16="http://schemas.microsoft.com/office/drawing/2014/main" id="{DFACB17F-70CC-8872-4C48-23CC46076B11}"/>
              </a:ext>
            </a:extLst>
          </p:cNvPr>
          <p:cNvSpPr txBox="1"/>
          <p:nvPr/>
        </p:nvSpPr>
        <p:spPr>
          <a:xfrm>
            <a:off x="874034" y="9108838"/>
            <a:ext cx="8405895" cy="1323439"/>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Land Surveyors</a:t>
            </a:r>
          </a:p>
          <a:p>
            <a:pPr algn="ctr"/>
            <a:endParaRPr lang="en-US" sz="4000" b="1" dirty="0">
              <a:solidFill>
                <a:srgbClr val="0ABFAB"/>
              </a:solidFill>
              <a:latin typeface="Poppins" panose="00000500000000000000" pitchFamily="2" charset="0"/>
              <a:cs typeface="Poppins" panose="00000500000000000000" pitchFamily="2" charset="0"/>
            </a:endParaRPr>
          </a:p>
        </p:txBody>
      </p:sp>
      <p:sp>
        <p:nvSpPr>
          <p:cNvPr id="107" name="TextBox 106">
            <a:extLst>
              <a:ext uri="{FF2B5EF4-FFF2-40B4-BE49-F238E27FC236}">
                <a16:creationId xmlns:a16="http://schemas.microsoft.com/office/drawing/2014/main" id="{17A56C8C-7C71-0BE2-E717-A1A3C0953121}"/>
              </a:ext>
            </a:extLst>
          </p:cNvPr>
          <p:cNvSpPr txBox="1"/>
          <p:nvPr/>
        </p:nvSpPr>
        <p:spPr>
          <a:xfrm>
            <a:off x="9751394" y="9061450"/>
            <a:ext cx="8405895" cy="1323439"/>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GIS Specialists</a:t>
            </a:r>
            <a:endParaRPr lang="en-US" sz="4000" b="1" dirty="0">
              <a:solidFill>
                <a:srgbClr val="0ABFAB"/>
              </a:solidFill>
              <a:latin typeface="Poppins" panose="00000500000000000000" pitchFamily="2" charset="0"/>
              <a:cs typeface="Poppins" panose="00000500000000000000" pitchFamily="2" charset="0"/>
            </a:endParaRPr>
          </a:p>
          <a:p>
            <a:pPr algn="ctr"/>
            <a:endParaRPr lang="en-US" sz="4000" dirty="0">
              <a:effectLst/>
              <a:latin typeface="Poppins Light" panose="00000400000000000000" pitchFamily="2" charset="0"/>
              <a:cs typeface="Poppins Light" panose="00000400000000000000" pitchFamily="2" charset="0"/>
            </a:endParaRPr>
          </a:p>
        </p:txBody>
      </p:sp>
      <p:sp>
        <p:nvSpPr>
          <p:cNvPr id="108" name="TextBox 107">
            <a:extLst>
              <a:ext uri="{FF2B5EF4-FFF2-40B4-BE49-F238E27FC236}">
                <a16:creationId xmlns:a16="http://schemas.microsoft.com/office/drawing/2014/main" id="{FC6DB342-99AD-0D86-F0AF-D79F05EFC6E2}"/>
              </a:ext>
            </a:extLst>
          </p:cNvPr>
          <p:cNvSpPr txBox="1"/>
          <p:nvPr/>
        </p:nvSpPr>
        <p:spPr>
          <a:xfrm>
            <a:off x="19546886" y="9158808"/>
            <a:ext cx="5943601" cy="1938992"/>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Government Land Departments</a:t>
            </a:r>
            <a:endParaRPr lang="en-US" sz="4000" dirty="0">
              <a:effectLst/>
              <a:latin typeface="Poppins Light" panose="00000400000000000000" pitchFamily="2" charset="0"/>
              <a:cs typeface="Poppins Light" panose="00000400000000000000" pitchFamily="2" charset="0"/>
            </a:endParaRPr>
          </a:p>
          <a:p>
            <a:pPr algn="ctr"/>
            <a:endParaRPr lang="en-US" sz="4000" dirty="0">
              <a:effectLst/>
              <a:latin typeface="Poppins Light" panose="00000400000000000000" pitchFamily="2" charset="0"/>
              <a:cs typeface="Poppins Light" panose="00000400000000000000" pitchFamily="2" charset="0"/>
            </a:endParaRPr>
          </a:p>
        </p:txBody>
      </p:sp>
      <p:sp>
        <p:nvSpPr>
          <p:cNvPr id="109" name="TextBox 108">
            <a:extLst>
              <a:ext uri="{FF2B5EF4-FFF2-40B4-BE49-F238E27FC236}">
                <a16:creationId xmlns:a16="http://schemas.microsoft.com/office/drawing/2014/main" id="{AB7D881B-73B4-770C-22E7-9B69CC337186}"/>
              </a:ext>
            </a:extLst>
          </p:cNvPr>
          <p:cNvSpPr txBox="1"/>
          <p:nvPr/>
        </p:nvSpPr>
        <p:spPr>
          <a:xfrm>
            <a:off x="26593517" y="9149171"/>
            <a:ext cx="8405895" cy="1938992"/>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Civil Engineers and Urban Planners</a:t>
            </a:r>
            <a:endParaRPr lang="en-US" sz="4000" dirty="0">
              <a:effectLst/>
              <a:latin typeface="Poppins Light" panose="00000400000000000000" pitchFamily="2" charset="0"/>
              <a:cs typeface="Poppins Light" panose="00000400000000000000" pitchFamily="2" charset="0"/>
            </a:endParaRPr>
          </a:p>
          <a:p>
            <a:pPr algn="ctr"/>
            <a:endParaRPr lang="en-US" sz="4000" dirty="0">
              <a:effectLst/>
              <a:latin typeface="Poppins Light" panose="00000400000000000000" pitchFamily="2" charset="0"/>
              <a:cs typeface="Poppins Light" panose="00000400000000000000" pitchFamily="2" charset="0"/>
            </a:endParaRPr>
          </a:p>
        </p:txBody>
      </p:sp>
      <p:sp>
        <p:nvSpPr>
          <p:cNvPr id="111" name="TextBox 110">
            <a:extLst>
              <a:ext uri="{FF2B5EF4-FFF2-40B4-BE49-F238E27FC236}">
                <a16:creationId xmlns:a16="http://schemas.microsoft.com/office/drawing/2014/main" id="{B64237BF-838B-2A2F-C95D-080996EBC4FF}"/>
              </a:ext>
            </a:extLst>
          </p:cNvPr>
          <p:cNvSpPr txBox="1"/>
          <p:nvPr/>
        </p:nvSpPr>
        <p:spPr>
          <a:xfrm>
            <a:off x="874034" y="14697595"/>
            <a:ext cx="8405895" cy="1323439"/>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Agricultural Agencies</a:t>
            </a:r>
            <a:endParaRPr lang="en-US" sz="4000" b="1" dirty="0">
              <a:solidFill>
                <a:srgbClr val="0ABFAB"/>
              </a:solidFill>
              <a:latin typeface="Poppins" panose="00000500000000000000" pitchFamily="2" charset="0"/>
              <a:cs typeface="Poppins" panose="00000500000000000000" pitchFamily="2" charset="0"/>
            </a:endParaRPr>
          </a:p>
          <a:p>
            <a:pPr algn="ctr"/>
            <a:endParaRPr lang="en-US" sz="4000" dirty="0">
              <a:effectLst/>
              <a:latin typeface="Poppins Light" panose="00000400000000000000" pitchFamily="2" charset="0"/>
              <a:cs typeface="Poppins Light" panose="00000400000000000000" pitchFamily="2" charset="0"/>
            </a:endParaRPr>
          </a:p>
        </p:txBody>
      </p:sp>
      <p:sp>
        <p:nvSpPr>
          <p:cNvPr id="112" name="TextBox 111">
            <a:extLst>
              <a:ext uri="{FF2B5EF4-FFF2-40B4-BE49-F238E27FC236}">
                <a16:creationId xmlns:a16="http://schemas.microsoft.com/office/drawing/2014/main" id="{E3F5A433-DE1B-463C-0989-5049FFE83067}"/>
              </a:ext>
            </a:extLst>
          </p:cNvPr>
          <p:cNvSpPr txBox="1"/>
          <p:nvPr/>
        </p:nvSpPr>
        <p:spPr>
          <a:xfrm>
            <a:off x="9751394" y="14697595"/>
            <a:ext cx="8405895" cy="707886"/>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Project Managers</a:t>
            </a:r>
            <a:endParaRPr lang="en-US" sz="4000" b="1" dirty="0">
              <a:solidFill>
                <a:srgbClr val="0ABFAB"/>
              </a:solidFill>
              <a:latin typeface="Poppins" panose="00000500000000000000" pitchFamily="2" charset="0"/>
              <a:cs typeface="Poppins" panose="00000500000000000000" pitchFamily="2" charset="0"/>
            </a:endParaRPr>
          </a:p>
        </p:txBody>
      </p:sp>
      <p:sp>
        <p:nvSpPr>
          <p:cNvPr id="113" name="TextBox 112">
            <a:extLst>
              <a:ext uri="{FF2B5EF4-FFF2-40B4-BE49-F238E27FC236}">
                <a16:creationId xmlns:a16="http://schemas.microsoft.com/office/drawing/2014/main" id="{C0F98E01-CE64-292F-BA0E-D238F0299E96}"/>
              </a:ext>
            </a:extLst>
          </p:cNvPr>
          <p:cNvSpPr txBox="1"/>
          <p:nvPr/>
        </p:nvSpPr>
        <p:spPr>
          <a:xfrm>
            <a:off x="18221408" y="14697595"/>
            <a:ext cx="7954880" cy="707886"/>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Data Analysts</a:t>
            </a:r>
            <a:endParaRPr lang="en-US" sz="4000" b="1" dirty="0">
              <a:solidFill>
                <a:srgbClr val="0ABFAB"/>
              </a:solidFill>
              <a:latin typeface="Poppins" panose="00000500000000000000" pitchFamily="2" charset="0"/>
              <a:cs typeface="Poppins" panose="00000500000000000000" pitchFamily="2" charset="0"/>
            </a:endParaRPr>
          </a:p>
        </p:txBody>
      </p:sp>
      <p:sp>
        <p:nvSpPr>
          <p:cNvPr id="114" name="TextBox 113">
            <a:extLst>
              <a:ext uri="{FF2B5EF4-FFF2-40B4-BE49-F238E27FC236}">
                <a16:creationId xmlns:a16="http://schemas.microsoft.com/office/drawing/2014/main" id="{48FEB986-E1FC-E97F-24B0-87EFDAC80344}"/>
              </a:ext>
            </a:extLst>
          </p:cNvPr>
          <p:cNvSpPr txBox="1"/>
          <p:nvPr/>
        </p:nvSpPr>
        <p:spPr>
          <a:xfrm>
            <a:off x="26593517" y="14697595"/>
            <a:ext cx="8405895" cy="1323439"/>
          </a:xfrm>
          <a:prstGeom prst="rect">
            <a:avLst/>
          </a:prstGeom>
          <a:noFill/>
        </p:spPr>
        <p:txBody>
          <a:bodyPr wrap="square" rtlCol="0">
            <a:spAutoFit/>
          </a:bodyPr>
          <a:lstStyle/>
          <a:p>
            <a:pPr algn="ctr"/>
            <a:r>
              <a:rPr lang="en-US" sz="4000" b="1" dirty="0">
                <a:effectLst/>
                <a:latin typeface="Poppins" panose="00000500000000000000" pitchFamily="2" charset="0"/>
                <a:cs typeface="Poppins" panose="00000500000000000000" pitchFamily="2" charset="0"/>
              </a:rPr>
              <a:t>Construction &amp; Real Estate Firms </a:t>
            </a:r>
            <a:endParaRPr lang="en-US" sz="4000" b="1" dirty="0">
              <a:solidFill>
                <a:srgbClr val="0ABFAB"/>
              </a:solidFill>
              <a:latin typeface="Poppins" panose="00000500000000000000" pitchFamily="2" charset="0"/>
              <a:cs typeface="Poppins" panose="00000500000000000000" pitchFamily="2" charset="0"/>
            </a:endParaRPr>
          </a:p>
        </p:txBody>
      </p:sp>
      <p:pic>
        <p:nvPicPr>
          <p:cNvPr id="115" name="object 178">
            <a:extLst>
              <a:ext uri="{FF2B5EF4-FFF2-40B4-BE49-F238E27FC236}">
                <a16:creationId xmlns:a16="http://schemas.microsoft.com/office/drawing/2014/main" id="{62938949-D3C9-3476-6898-442E6886B79A}"/>
              </a:ext>
            </a:extLst>
          </p:cNvPr>
          <p:cNvPicPr/>
          <p:nvPr/>
        </p:nvPicPr>
        <p:blipFill>
          <a:blip r:embed="rId11" cstate="print"/>
          <a:srcRect t="44413"/>
          <a:stretch/>
        </p:blipFill>
        <p:spPr>
          <a:xfrm rot="10800000">
            <a:off x="33186686" y="18566654"/>
            <a:ext cx="2554288" cy="1560403"/>
          </a:xfrm>
          <a:prstGeom prst="rect">
            <a:avLst/>
          </a:prstGeom>
        </p:spPr>
      </p:pic>
    </p:spTree>
    <p:extLst>
      <p:ext uri="{BB962C8B-B14F-4D97-AF65-F5344CB8AC3E}">
        <p14:creationId xmlns:p14="http://schemas.microsoft.com/office/powerpoint/2010/main" val="60294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 name="object 223"/>
          <p:cNvPicPr/>
          <p:nvPr/>
        </p:nvPicPr>
        <p:blipFill>
          <a:blip r:embed="rId2" cstate="print"/>
          <a:srcRect l="443" t="-37810" r="-443" b="37810"/>
          <a:stretch/>
        </p:blipFill>
        <p:spPr>
          <a:xfrm>
            <a:off x="31220" y="10417810"/>
            <a:ext cx="7050087" cy="9713807"/>
          </a:xfrm>
          <a:prstGeom prst="rect">
            <a:avLst/>
          </a:prstGeom>
        </p:spPr>
      </p:pic>
      <p:grpSp>
        <p:nvGrpSpPr>
          <p:cNvPr id="52" name="Group 51">
            <a:extLst>
              <a:ext uri="{FF2B5EF4-FFF2-40B4-BE49-F238E27FC236}">
                <a16:creationId xmlns:a16="http://schemas.microsoft.com/office/drawing/2014/main" id="{294DD311-7D5C-D47B-D4B5-301D0EFE4A49}"/>
              </a:ext>
            </a:extLst>
          </p:cNvPr>
          <p:cNvGrpSpPr/>
          <p:nvPr/>
        </p:nvGrpSpPr>
        <p:grpSpPr>
          <a:xfrm>
            <a:off x="2133324" y="5424690"/>
            <a:ext cx="18402589" cy="11276639"/>
            <a:chOff x="9821076" y="2148313"/>
            <a:chExt cx="19716253" cy="13445910"/>
          </a:xfrm>
        </p:grpSpPr>
        <p:pic>
          <p:nvPicPr>
            <p:cNvPr id="224" name="object 224"/>
            <p:cNvPicPr/>
            <p:nvPr/>
          </p:nvPicPr>
          <p:blipFill>
            <a:blip r:embed="rId3" cstate="print"/>
            <a:stretch>
              <a:fillRect/>
            </a:stretch>
          </p:blipFill>
          <p:spPr>
            <a:xfrm>
              <a:off x="9821076" y="2564132"/>
              <a:ext cx="19716253" cy="13030091"/>
            </a:xfrm>
            <a:prstGeom prst="rect">
              <a:avLst/>
            </a:prstGeom>
          </p:spPr>
        </p:pic>
        <p:pic>
          <p:nvPicPr>
            <p:cNvPr id="248" name="object 248"/>
            <p:cNvPicPr/>
            <p:nvPr/>
          </p:nvPicPr>
          <p:blipFill>
            <a:blip r:embed="rId4" cstate="print"/>
            <a:stretch>
              <a:fillRect/>
            </a:stretch>
          </p:blipFill>
          <p:spPr>
            <a:xfrm>
              <a:off x="22222992" y="9516481"/>
              <a:ext cx="1277413" cy="1973262"/>
            </a:xfrm>
            <a:prstGeom prst="rect">
              <a:avLst/>
            </a:prstGeom>
          </p:spPr>
        </p:pic>
        <p:pic>
          <p:nvPicPr>
            <p:cNvPr id="249" name="object 249"/>
            <p:cNvPicPr/>
            <p:nvPr/>
          </p:nvPicPr>
          <p:blipFill>
            <a:blip r:embed="rId5" cstate="print"/>
            <a:stretch>
              <a:fillRect/>
            </a:stretch>
          </p:blipFill>
          <p:spPr>
            <a:xfrm>
              <a:off x="22488072" y="11024776"/>
              <a:ext cx="355824" cy="511866"/>
            </a:xfrm>
            <a:prstGeom prst="rect">
              <a:avLst/>
            </a:prstGeom>
          </p:spPr>
        </p:pic>
        <p:pic>
          <p:nvPicPr>
            <p:cNvPr id="250" name="object 250"/>
            <p:cNvPicPr/>
            <p:nvPr/>
          </p:nvPicPr>
          <p:blipFill>
            <a:blip r:embed="rId6" cstate="print"/>
            <a:stretch>
              <a:fillRect/>
            </a:stretch>
          </p:blipFill>
          <p:spPr>
            <a:xfrm>
              <a:off x="22530847" y="10080968"/>
              <a:ext cx="513034" cy="940603"/>
            </a:xfrm>
            <a:prstGeom prst="rect">
              <a:avLst/>
            </a:prstGeom>
          </p:spPr>
        </p:pic>
        <p:sp>
          <p:nvSpPr>
            <p:cNvPr id="251" name="object 251"/>
            <p:cNvSpPr/>
            <p:nvPr/>
          </p:nvSpPr>
          <p:spPr>
            <a:xfrm>
              <a:off x="22898919" y="10257534"/>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252" name="object 252"/>
            <p:cNvPicPr/>
            <p:nvPr/>
          </p:nvPicPr>
          <p:blipFill>
            <a:blip r:embed="rId7" cstate="print"/>
            <a:stretch>
              <a:fillRect/>
            </a:stretch>
          </p:blipFill>
          <p:spPr>
            <a:xfrm>
              <a:off x="22620227" y="10071275"/>
              <a:ext cx="421867" cy="236663"/>
            </a:xfrm>
            <a:prstGeom prst="rect">
              <a:avLst/>
            </a:prstGeom>
          </p:spPr>
        </p:pic>
        <p:sp>
          <p:nvSpPr>
            <p:cNvPr id="253" name="object 253"/>
            <p:cNvSpPr/>
            <p:nvPr/>
          </p:nvSpPr>
          <p:spPr>
            <a:xfrm>
              <a:off x="22656924" y="10315310"/>
              <a:ext cx="281301" cy="413814"/>
            </a:xfrm>
            <a:custGeom>
              <a:avLst/>
              <a:gdLst/>
              <a:ahLst/>
              <a:cxnLst/>
              <a:rect l="l" t="t" r="r" b="b"/>
              <a:pathLst>
                <a:path w="153670" h="226060">
                  <a:moveTo>
                    <a:pt x="52832" y="198399"/>
                  </a:moveTo>
                  <a:lnTo>
                    <a:pt x="50660" y="194259"/>
                  </a:lnTo>
                  <a:lnTo>
                    <a:pt x="2578" y="169519"/>
                  </a:lnTo>
                  <a:lnTo>
                    <a:pt x="228" y="171323"/>
                  </a:lnTo>
                  <a:lnTo>
                    <a:pt x="0" y="178676"/>
                  </a:lnTo>
                  <a:lnTo>
                    <a:pt x="2184" y="182816"/>
                  </a:lnTo>
                  <a:lnTo>
                    <a:pt x="47459" y="206108"/>
                  </a:lnTo>
                  <a:lnTo>
                    <a:pt x="50253" y="207556"/>
                  </a:lnTo>
                  <a:lnTo>
                    <a:pt x="52616" y="205752"/>
                  </a:lnTo>
                  <a:lnTo>
                    <a:pt x="52832" y="198399"/>
                  </a:lnTo>
                  <a:close/>
                </a:path>
                <a:path w="153670" h="226060">
                  <a:moveTo>
                    <a:pt x="122161" y="170472"/>
                  </a:moveTo>
                  <a:lnTo>
                    <a:pt x="119976" y="166331"/>
                  </a:lnTo>
                  <a:lnTo>
                    <a:pt x="4483" y="106908"/>
                  </a:lnTo>
                  <a:lnTo>
                    <a:pt x="2120" y="108712"/>
                  </a:lnTo>
                  <a:lnTo>
                    <a:pt x="1905" y="116052"/>
                  </a:lnTo>
                  <a:lnTo>
                    <a:pt x="4076" y="120205"/>
                  </a:lnTo>
                  <a:lnTo>
                    <a:pt x="116789" y="178181"/>
                  </a:lnTo>
                  <a:lnTo>
                    <a:pt x="119583" y="179616"/>
                  </a:lnTo>
                  <a:lnTo>
                    <a:pt x="121932" y="177800"/>
                  </a:lnTo>
                  <a:lnTo>
                    <a:pt x="122161" y="170472"/>
                  </a:lnTo>
                  <a:close/>
                </a:path>
                <a:path w="153670" h="226060">
                  <a:moveTo>
                    <a:pt x="134493" y="57645"/>
                  </a:moveTo>
                  <a:lnTo>
                    <a:pt x="132321" y="53505"/>
                  </a:lnTo>
                  <a:lnTo>
                    <a:pt x="28308" y="0"/>
                  </a:lnTo>
                  <a:lnTo>
                    <a:pt x="25946" y="1803"/>
                  </a:lnTo>
                  <a:lnTo>
                    <a:pt x="25730" y="9144"/>
                  </a:lnTo>
                  <a:lnTo>
                    <a:pt x="27901" y="13296"/>
                  </a:lnTo>
                  <a:lnTo>
                    <a:pt x="129120" y="65366"/>
                  </a:lnTo>
                  <a:lnTo>
                    <a:pt x="131914" y="66802"/>
                  </a:lnTo>
                  <a:lnTo>
                    <a:pt x="134277" y="64985"/>
                  </a:lnTo>
                  <a:lnTo>
                    <a:pt x="134493" y="57645"/>
                  </a:lnTo>
                  <a:close/>
                </a:path>
                <a:path w="153670" h="226060">
                  <a:moveTo>
                    <a:pt x="150228" y="216712"/>
                  </a:moveTo>
                  <a:lnTo>
                    <a:pt x="148056" y="212559"/>
                  </a:lnTo>
                  <a:lnTo>
                    <a:pt x="3530" y="138201"/>
                  </a:lnTo>
                  <a:lnTo>
                    <a:pt x="1168" y="140017"/>
                  </a:lnTo>
                  <a:lnTo>
                    <a:pt x="952" y="147358"/>
                  </a:lnTo>
                  <a:lnTo>
                    <a:pt x="3124" y="151511"/>
                  </a:lnTo>
                  <a:lnTo>
                    <a:pt x="144856" y="224421"/>
                  </a:lnTo>
                  <a:lnTo>
                    <a:pt x="147650" y="225856"/>
                  </a:lnTo>
                  <a:lnTo>
                    <a:pt x="150012" y="224053"/>
                  </a:lnTo>
                  <a:lnTo>
                    <a:pt x="150228" y="216712"/>
                  </a:lnTo>
                  <a:close/>
                </a:path>
                <a:path w="153670" h="226060">
                  <a:moveTo>
                    <a:pt x="152133" y="154076"/>
                  </a:moveTo>
                  <a:lnTo>
                    <a:pt x="149961" y="149936"/>
                  </a:lnTo>
                  <a:lnTo>
                    <a:pt x="5435" y="75577"/>
                  </a:lnTo>
                  <a:lnTo>
                    <a:pt x="3073" y="77381"/>
                  </a:lnTo>
                  <a:lnTo>
                    <a:pt x="2857" y="84734"/>
                  </a:lnTo>
                  <a:lnTo>
                    <a:pt x="5029" y="88874"/>
                  </a:lnTo>
                  <a:lnTo>
                    <a:pt x="146761" y="161798"/>
                  </a:lnTo>
                  <a:lnTo>
                    <a:pt x="149567" y="163233"/>
                  </a:lnTo>
                  <a:lnTo>
                    <a:pt x="151917" y="161429"/>
                  </a:lnTo>
                  <a:lnTo>
                    <a:pt x="152133" y="154076"/>
                  </a:lnTo>
                  <a:close/>
                </a:path>
                <a:path w="153670" h="226060">
                  <a:moveTo>
                    <a:pt x="153085" y="122770"/>
                  </a:moveTo>
                  <a:lnTo>
                    <a:pt x="150914" y="118618"/>
                  </a:lnTo>
                  <a:lnTo>
                    <a:pt x="6388" y="44259"/>
                  </a:lnTo>
                  <a:lnTo>
                    <a:pt x="4025" y="46075"/>
                  </a:lnTo>
                  <a:lnTo>
                    <a:pt x="3810" y="53416"/>
                  </a:lnTo>
                  <a:lnTo>
                    <a:pt x="5981" y="57569"/>
                  </a:lnTo>
                  <a:lnTo>
                    <a:pt x="147713" y="130479"/>
                  </a:lnTo>
                  <a:lnTo>
                    <a:pt x="150507" y="131927"/>
                  </a:lnTo>
                  <a:lnTo>
                    <a:pt x="152869" y="130111"/>
                  </a:lnTo>
                  <a:lnTo>
                    <a:pt x="153085" y="122770"/>
                  </a:lnTo>
                  <a:close/>
                </a:path>
              </a:pathLst>
            </a:custGeom>
            <a:solidFill>
              <a:srgbClr val="CFD8DB"/>
            </a:solidFill>
          </p:spPr>
          <p:txBody>
            <a:bodyPr wrap="square" lIns="0" tIns="0" rIns="0" bIns="0" rtlCol="0"/>
            <a:lstStyle/>
            <a:p>
              <a:endParaRPr/>
            </a:p>
          </p:txBody>
        </p:sp>
        <p:pic>
          <p:nvPicPr>
            <p:cNvPr id="254" name="object 254"/>
            <p:cNvPicPr/>
            <p:nvPr/>
          </p:nvPicPr>
          <p:blipFill>
            <a:blip r:embed="rId8" cstate="print"/>
            <a:stretch>
              <a:fillRect/>
            </a:stretch>
          </p:blipFill>
          <p:spPr>
            <a:xfrm>
              <a:off x="22796987" y="10778560"/>
              <a:ext cx="129760" cy="124783"/>
            </a:xfrm>
            <a:prstGeom prst="rect">
              <a:avLst/>
            </a:prstGeom>
          </p:spPr>
        </p:pic>
        <p:pic>
          <p:nvPicPr>
            <p:cNvPr id="255" name="object 255"/>
            <p:cNvPicPr/>
            <p:nvPr/>
          </p:nvPicPr>
          <p:blipFill>
            <a:blip r:embed="rId9" cstate="print"/>
            <a:stretch>
              <a:fillRect/>
            </a:stretch>
          </p:blipFill>
          <p:spPr>
            <a:xfrm>
              <a:off x="22937930" y="10183087"/>
              <a:ext cx="261800" cy="348879"/>
            </a:xfrm>
            <a:prstGeom prst="rect">
              <a:avLst/>
            </a:prstGeom>
          </p:spPr>
        </p:pic>
        <p:sp>
          <p:nvSpPr>
            <p:cNvPr id="256" name="object 256"/>
            <p:cNvSpPr/>
            <p:nvPr/>
          </p:nvSpPr>
          <p:spPr>
            <a:xfrm>
              <a:off x="22900638" y="10205608"/>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257" name="object 257"/>
            <p:cNvSpPr/>
            <p:nvPr/>
          </p:nvSpPr>
          <p:spPr>
            <a:xfrm>
              <a:off x="22925261" y="10237237"/>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258" name="object 258"/>
            <p:cNvSpPr/>
            <p:nvPr/>
          </p:nvSpPr>
          <p:spPr>
            <a:xfrm>
              <a:off x="23021595" y="10443661"/>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259" name="object 259"/>
            <p:cNvSpPr/>
            <p:nvPr/>
          </p:nvSpPr>
          <p:spPr>
            <a:xfrm>
              <a:off x="22947989" y="10322495"/>
              <a:ext cx="160411" cy="129026"/>
            </a:xfrm>
            <a:custGeom>
              <a:avLst/>
              <a:gdLst/>
              <a:ahLst/>
              <a:cxnLst/>
              <a:rect l="l" t="t" r="r" b="b"/>
              <a:pathLst>
                <a:path w="87629" h="70485">
                  <a:moveTo>
                    <a:pt x="21742" y="10553"/>
                  </a:moveTo>
                  <a:lnTo>
                    <a:pt x="19354" y="6769"/>
                  </a:lnTo>
                  <a:lnTo>
                    <a:pt x="16383" y="3886"/>
                  </a:lnTo>
                  <a:lnTo>
                    <a:pt x="10210" y="393"/>
                  </a:lnTo>
                  <a:lnTo>
                    <a:pt x="7010" y="0"/>
                  </a:lnTo>
                  <a:lnTo>
                    <a:pt x="0" y="4165"/>
                  </a:lnTo>
                  <a:lnTo>
                    <a:pt x="3200" y="4559"/>
                  </a:lnTo>
                  <a:lnTo>
                    <a:pt x="9372" y="8051"/>
                  </a:lnTo>
                  <a:lnTo>
                    <a:pt x="12344" y="10922"/>
                  </a:lnTo>
                  <a:lnTo>
                    <a:pt x="14732" y="14706"/>
                  </a:lnTo>
                  <a:lnTo>
                    <a:pt x="21742" y="10553"/>
                  </a:lnTo>
                  <a:close/>
                </a:path>
                <a:path w="87629" h="70485">
                  <a:moveTo>
                    <a:pt x="34950" y="31470"/>
                  </a:moveTo>
                  <a:lnTo>
                    <a:pt x="21755" y="10553"/>
                  </a:lnTo>
                  <a:lnTo>
                    <a:pt x="14744" y="14706"/>
                  </a:lnTo>
                  <a:lnTo>
                    <a:pt x="27940" y="35623"/>
                  </a:lnTo>
                  <a:lnTo>
                    <a:pt x="34950" y="31470"/>
                  </a:lnTo>
                  <a:close/>
                </a:path>
                <a:path w="87629" h="70485">
                  <a:moveTo>
                    <a:pt x="73431" y="7759"/>
                  </a:moveTo>
                  <a:lnTo>
                    <a:pt x="70192" y="5930"/>
                  </a:lnTo>
                  <a:lnTo>
                    <a:pt x="66992" y="5537"/>
                  </a:lnTo>
                  <a:lnTo>
                    <a:pt x="59969" y="9702"/>
                  </a:lnTo>
                  <a:lnTo>
                    <a:pt x="63169" y="10083"/>
                  </a:lnTo>
                  <a:lnTo>
                    <a:pt x="66408" y="11912"/>
                  </a:lnTo>
                  <a:lnTo>
                    <a:pt x="73431" y="7759"/>
                  </a:lnTo>
                  <a:close/>
                </a:path>
                <a:path w="87629" h="70485">
                  <a:moveTo>
                    <a:pt x="87477" y="32867"/>
                  </a:moveTo>
                  <a:lnTo>
                    <a:pt x="86677" y="23482"/>
                  </a:lnTo>
                  <a:lnTo>
                    <a:pt x="79006" y="11976"/>
                  </a:lnTo>
                  <a:lnTo>
                    <a:pt x="76212" y="9334"/>
                  </a:lnTo>
                  <a:lnTo>
                    <a:pt x="73431" y="7759"/>
                  </a:lnTo>
                  <a:lnTo>
                    <a:pt x="66408" y="11925"/>
                  </a:lnTo>
                  <a:lnTo>
                    <a:pt x="69189" y="13487"/>
                  </a:lnTo>
                  <a:lnTo>
                    <a:pt x="71996" y="16141"/>
                  </a:lnTo>
                  <a:lnTo>
                    <a:pt x="79654" y="27635"/>
                  </a:lnTo>
                  <a:lnTo>
                    <a:pt x="80467" y="37020"/>
                  </a:lnTo>
                  <a:lnTo>
                    <a:pt x="76174" y="40551"/>
                  </a:lnTo>
                  <a:lnTo>
                    <a:pt x="40487" y="70116"/>
                  </a:lnTo>
                  <a:lnTo>
                    <a:pt x="47510" y="65963"/>
                  </a:lnTo>
                  <a:lnTo>
                    <a:pt x="83096" y="36461"/>
                  </a:lnTo>
                  <a:lnTo>
                    <a:pt x="87477" y="32867"/>
                  </a:lnTo>
                  <a:close/>
                </a:path>
              </a:pathLst>
            </a:custGeom>
            <a:solidFill>
              <a:srgbClr val="D3E1FC"/>
            </a:solidFill>
          </p:spPr>
          <p:txBody>
            <a:bodyPr wrap="square" lIns="0" tIns="0" rIns="0" bIns="0" rtlCol="0"/>
            <a:lstStyle/>
            <a:p>
              <a:endParaRPr/>
            </a:p>
          </p:txBody>
        </p:sp>
        <p:sp>
          <p:nvSpPr>
            <p:cNvPr id="260" name="object 260"/>
            <p:cNvSpPr/>
            <p:nvPr/>
          </p:nvSpPr>
          <p:spPr>
            <a:xfrm>
              <a:off x="22934544" y="10330002"/>
              <a:ext cx="161574" cy="125539"/>
            </a:xfrm>
            <a:custGeom>
              <a:avLst/>
              <a:gdLst/>
              <a:ahLst/>
              <a:cxnLst/>
              <a:rect l="l" t="t" r="r" b="b"/>
              <a:pathLst>
                <a:path w="88265"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261" name="object 261"/>
            <p:cNvPicPr/>
            <p:nvPr/>
          </p:nvPicPr>
          <p:blipFill>
            <a:blip r:embed="rId10" cstate="print"/>
            <a:stretch>
              <a:fillRect/>
            </a:stretch>
          </p:blipFill>
          <p:spPr>
            <a:xfrm>
              <a:off x="21925888" y="11808415"/>
              <a:ext cx="1277413" cy="1973262"/>
            </a:xfrm>
            <a:prstGeom prst="rect">
              <a:avLst/>
            </a:prstGeom>
          </p:spPr>
        </p:pic>
        <p:pic>
          <p:nvPicPr>
            <p:cNvPr id="262" name="object 262"/>
            <p:cNvPicPr/>
            <p:nvPr/>
          </p:nvPicPr>
          <p:blipFill>
            <a:blip r:embed="rId11" cstate="print"/>
            <a:stretch>
              <a:fillRect/>
            </a:stretch>
          </p:blipFill>
          <p:spPr>
            <a:xfrm>
              <a:off x="22190968" y="13316717"/>
              <a:ext cx="355824" cy="511862"/>
            </a:xfrm>
            <a:prstGeom prst="rect">
              <a:avLst/>
            </a:prstGeom>
          </p:spPr>
        </p:pic>
        <p:pic>
          <p:nvPicPr>
            <p:cNvPr id="263" name="object 263"/>
            <p:cNvPicPr/>
            <p:nvPr/>
          </p:nvPicPr>
          <p:blipFill>
            <a:blip r:embed="rId12" cstate="print"/>
            <a:stretch>
              <a:fillRect/>
            </a:stretch>
          </p:blipFill>
          <p:spPr>
            <a:xfrm>
              <a:off x="22233737" y="12372918"/>
              <a:ext cx="513039" cy="940594"/>
            </a:xfrm>
            <a:prstGeom prst="rect">
              <a:avLst/>
            </a:prstGeom>
          </p:spPr>
        </p:pic>
        <p:sp>
          <p:nvSpPr>
            <p:cNvPr id="264" name="object 264"/>
            <p:cNvSpPr/>
            <p:nvPr/>
          </p:nvSpPr>
          <p:spPr>
            <a:xfrm>
              <a:off x="22601817" y="12549484"/>
              <a:ext cx="151112" cy="768344"/>
            </a:xfrm>
            <a:custGeom>
              <a:avLst/>
              <a:gdLst/>
              <a:ahLst/>
              <a:cxnLst/>
              <a:rect l="l" t="t" r="r" b="b"/>
              <a:pathLst>
                <a:path w="82550" h="419734">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265" name="object 265"/>
            <p:cNvPicPr/>
            <p:nvPr/>
          </p:nvPicPr>
          <p:blipFill>
            <a:blip r:embed="rId13" cstate="print"/>
            <a:stretch>
              <a:fillRect/>
            </a:stretch>
          </p:blipFill>
          <p:spPr>
            <a:xfrm>
              <a:off x="22323121" y="12363220"/>
              <a:ext cx="421867" cy="236663"/>
            </a:xfrm>
            <a:prstGeom prst="rect">
              <a:avLst/>
            </a:prstGeom>
          </p:spPr>
        </p:pic>
        <p:sp>
          <p:nvSpPr>
            <p:cNvPr id="266" name="object 266"/>
            <p:cNvSpPr/>
            <p:nvPr/>
          </p:nvSpPr>
          <p:spPr>
            <a:xfrm>
              <a:off x="22359838" y="12607238"/>
              <a:ext cx="281301" cy="413814"/>
            </a:xfrm>
            <a:custGeom>
              <a:avLst/>
              <a:gdLst/>
              <a:ahLst/>
              <a:cxnLst/>
              <a:rect l="l" t="t" r="r" b="b"/>
              <a:pathLst>
                <a:path w="153670" h="226060">
                  <a:moveTo>
                    <a:pt x="52819" y="198412"/>
                  </a:moveTo>
                  <a:lnTo>
                    <a:pt x="50647" y="194271"/>
                  </a:lnTo>
                  <a:lnTo>
                    <a:pt x="2578" y="169532"/>
                  </a:lnTo>
                  <a:lnTo>
                    <a:pt x="215" y="171335"/>
                  </a:lnTo>
                  <a:lnTo>
                    <a:pt x="0" y="178676"/>
                  </a:lnTo>
                  <a:lnTo>
                    <a:pt x="2171" y="182816"/>
                  </a:lnTo>
                  <a:lnTo>
                    <a:pt x="47447" y="206121"/>
                  </a:lnTo>
                  <a:lnTo>
                    <a:pt x="50241" y="207556"/>
                  </a:lnTo>
                  <a:lnTo>
                    <a:pt x="52603" y="205752"/>
                  </a:lnTo>
                  <a:lnTo>
                    <a:pt x="52819" y="198412"/>
                  </a:lnTo>
                  <a:close/>
                </a:path>
                <a:path w="153670" h="226060">
                  <a:moveTo>
                    <a:pt x="122148" y="170484"/>
                  </a:moveTo>
                  <a:lnTo>
                    <a:pt x="119976" y="166331"/>
                  </a:lnTo>
                  <a:lnTo>
                    <a:pt x="4470" y="106908"/>
                  </a:lnTo>
                  <a:lnTo>
                    <a:pt x="2120" y="108724"/>
                  </a:lnTo>
                  <a:lnTo>
                    <a:pt x="1892" y="116065"/>
                  </a:lnTo>
                  <a:lnTo>
                    <a:pt x="4076" y="120205"/>
                  </a:lnTo>
                  <a:lnTo>
                    <a:pt x="116776" y="178181"/>
                  </a:lnTo>
                  <a:lnTo>
                    <a:pt x="119570" y="179628"/>
                  </a:lnTo>
                  <a:lnTo>
                    <a:pt x="121932" y="177812"/>
                  </a:lnTo>
                  <a:lnTo>
                    <a:pt x="122148" y="170484"/>
                  </a:lnTo>
                  <a:close/>
                </a:path>
                <a:path w="153670" h="226060">
                  <a:moveTo>
                    <a:pt x="134480" y="57658"/>
                  </a:moveTo>
                  <a:lnTo>
                    <a:pt x="132308" y="53505"/>
                  </a:lnTo>
                  <a:lnTo>
                    <a:pt x="28295" y="0"/>
                  </a:lnTo>
                  <a:lnTo>
                    <a:pt x="25933" y="1816"/>
                  </a:lnTo>
                  <a:lnTo>
                    <a:pt x="25717" y="9156"/>
                  </a:lnTo>
                  <a:lnTo>
                    <a:pt x="27901" y="13296"/>
                  </a:lnTo>
                  <a:lnTo>
                    <a:pt x="129108" y="65366"/>
                  </a:lnTo>
                  <a:lnTo>
                    <a:pt x="131902" y="66802"/>
                  </a:lnTo>
                  <a:lnTo>
                    <a:pt x="134264" y="64998"/>
                  </a:lnTo>
                  <a:lnTo>
                    <a:pt x="134480" y="57658"/>
                  </a:lnTo>
                  <a:close/>
                </a:path>
                <a:path w="153670" h="226060">
                  <a:moveTo>
                    <a:pt x="150228" y="216712"/>
                  </a:moveTo>
                  <a:lnTo>
                    <a:pt x="148043" y="212572"/>
                  </a:lnTo>
                  <a:lnTo>
                    <a:pt x="3517" y="138214"/>
                  </a:lnTo>
                  <a:lnTo>
                    <a:pt x="1155" y="140017"/>
                  </a:lnTo>
                  <a:lnTo>
                    <a:pt x="939" y="147370"/>
                  </a:lnTo>
                  <a:lnTo>
                    <a:pt x="3124" y="151511"/>
                  </a:lnTo>
                  <a:lnTo>
                    <a:pt x="144843" y="224434"/>
                  </a:lnTo>
                  <a:lnTo>
                    <a:pt x="147650" y="225869"/>
                  </a:lnTo>
                  <a:lnTo>
                    <a:pt x="149999" y="224066"/>
                  </a:lnTo>
                  <a:lnTo>
                    <a:pt x="150228" y="216712"/>
                  </a:lnTo>
                  <a:close/>
                </a:path>
                <a:path w="153670" h="226060">
                  <a:moveTo>
                    <a:pt x="152120" y="154089"/>
                  </a:moveTo>
                  <a:lnTo>
                    <a:pt x="149948" y="149936"/>
                  </a:lnTo>
                  <a:lnTo>
                    <a:pt x="5422" y="75590"/>
                  </a:lnTo>
                  <a:lnTo>
                    <a:pt x="3060" y="77393"/>
                  </a:lnTo>
                  <a:lnTo>
                    <a:pt x="2844" y="84734"/>
                  </a:lnTo>
                  <a:lnTo>
                    <a:pt x="5016" y="88887"/>
                  </a:lnTo>
                  <a:lnTo>
                    <a:pt x="146748" y="161798"/>
                  </a:lnTo>
                  <a:lnTo>
                    <a:pt x="149555" y="163245"/>
                  </a:lnTo>
                  <a:lnTo>
                    <a:pt x="151904" y="161429"/>
                  </a:lnTo>
                  <a:lnTo>
                    <a:pt x="152120" y="154089"/>
                  </a:lnTo>
                  <a:close/>
                </a:path>
                <a:path w="153670" h="226060">
                  <a:moveTo>
                    <a:pt x="153085" y="122770"/>
                  </a:moveTo>
                  <a:lnTo>
                    <a:pt x="150901" y="118630"/>
                  </a:lnTo>
                  <a:lnTo>
                    <a:pt x="6375" y="44272"/>
                  </a:lnTo>
                  <a:lnTo>
                    <a:pt x="4013" y="46075"/>
                  </a:lnTo>
                  <a:lnTo>
                    <a:pt x="3797" y="53428"/>
                  </a:lnTo>
                  <a:lnTo>
                    <a:pt x="5981" y="57569"/>
                  </a:lnTo>
                  <a:lnTo>
                    <a:pt x="147701" y="130492"/>
                  </a:lnTo>
                  <a:lnTo>
                    <a:pt x="150507" y="131927"/>
                  </a:lnTo>
                  <a:lnTo>
                    <a:pt x="152857" y="130124"/>
                  </a:lnTo>
                  <a:lnTo>
                    <a:pt x="153085" y="122770"/>
                  </a:lnTo>
                  <a:close/>
                </a:path>
              </a:pathLst>
            </a:custGeom>
            <a:solidFill>
              <a:srgbClr val="CFD8DB"/>
            </a:solidFill>
          </p:spPr>
          <p:txBody>
            <a:bodyPr wrap="square" lIns="0" tIns="0" rIns="0" bIns="0" rtlCol="0"/>
            <a:lstStyle/>
            <a:p>
              <a:endParaRPr/>
            </a:p>
          </p:txBody>
        </p:sp>
        <p:pic>
          <p:nvPicPr>
            <p:cNvPr id="267" name="object 267"/>
            <p:cNvPicPr/>
            <p:nvPr/>
          </p:nvPicPr>
          <p:blipFill>
            <a:blip r:embed="rId14" cstate="print"/>
            <a:stretch>
              <a:fillRect/>
            </a:stretch>
          </p:blipFill>
          <p:spPr>
            <a:xfrm>
              <a:off x="22499885" y="13070501"/>
              <a:ext cx="129760" cy="124783"/>
            </a:xfrm>
            <a:prstGeom prst="rect">
              <a:avLst/>
            </a:prstGeom>
          </p:spPr>
        </p:pic>
        <p:pic>
          <p:nvPicPr>
            <p:cNvPr id="268" name="object 268"/>
            <p:cNvPicPr/>
            <p:nvPr/>
          </p:nvPicPr>
          <p:blipFill>
            <a:blip r:embed="rId15" cstate="print"/>
            <a:stretch>
              <a:fillRect/>
            </a:stretch>
          </p:blipFill>
          <p:spPr>
            <a:xfrm>
              <a:off x="22640828" y="12475023"/>
              <a:ext cx="261800" cy="348879"/>
            </a:xfrm>
            <a:prstGeom prst="rect">
              <a:avLst/>
            </a:prstGeom>
          </p:spPr>
        </p:pic>
        <p:sp>
          <p:nvSpPr>
            <p:cNvPr id="269" name="object 269"/>
            <p:cNvSpPr/>
            <p:nvPr/>
          </p:nvSpPr>
          <p:spPr>
            <a:xfrm>
              <a:off x="22603534" y="12497551"/>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270" name="object 270"/>
            <p:cNvSpPr/>
            <p:nvPr/>
          </p:nvSpPr>
          <p:spPr>
            <a:xfrm>
              <a:off x="22628157" y="12529174"/>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271" name="object 271"/>
            <p:cNvSpPr/>
            <p:nvPr/>
          </p:nvSpPr>
          <p:spPr>
            <a:xfrm>
              <a:off x="22724491" y="12735598"/>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272" name="object 272"/>
            <p:cNvSpPr/>
            <p:nvPr/>
          </p:nvSpPr>
          <p:spPr>
            <a:xfrm>
              <a:off x="22650903" y="12614421"/>
              <a:ext cx="160411" cy="129026"/>
            </a:xfrm>
            <a:custGeom>
              <a:avLst/>
              <a:gdLst/>
              <a:ahLst/>
              <a:cxnLst/>
              <a:rect l="l" t="t" r="r" b="b"/>
              <a:pathLst>
                <a:path w="87629" h="70485">
                  <a:moveTo>
                    <a:pt x="34950" y="31470"/>
                  </a:moveTo>
                  <a:lnTo>
                    <a:pt x="21755" y="10553"/>
                  </a:lnTo>
                  <a:lnTo>
                    <a:pt x="19126" y="12103"/>
                  </a:lnTo>
                  <a:lnTo>
                    <a:pt x="21742" y="10553"/>
                  </a:lnTo>
                  <a:lnTo>
                    <a:pt x="19342" y="6769"/>
                  </a:lnTo>
                  <a:lnTo>
                    <a:pt x="16370" y="3898"/>
                  </a:lnTo>
                  <a:lnTo>
                    <a:pt x="10198" y="393"/>
                  </a:lnTo>
                  <a:lnTo>
                    <a:pt x="7010" y="0"/>
                  </a:lnTo>
                  <a:lnTo>
                    <a:pt x="0" y="4165"/>
                  </a:lnTo>
                  <a:lnTo>
                    <a:pt x="3187" y="4559"/>
                  </a:lnTo>
                  <a:lnTo>
                    <a:pt x="9359" y="8051"/>
                  </a:lnTo>
                  <a:lnTo>
                    <a:pt x="12331" y="10934"/>
                  </a:lnTo>
                  <a:lnTo>
                    <a:pt x="14732" y="14719"/>
                  </a:lnTo>
                  <a:lnTo>
                    <a:pt x="27927" y="35623"/>
                  </a:lnTo>
                  <a:lnTo>
                    <a:pt x="34950" y="31470"/>
                  </a:lnTo>
                  <a:close/>
                </a:path>
                <a:path w="87629" h="70485">
                  <a:moveTo>
                    <a:pt x="73418" y="7759"/>
                  </a:moveTo>
                  <a:lnTo>
                    <a:pt x="70180" y="5930"/>
                  </a:lnTo>
                  <a:lnTo>
                    <a:pt x="66979" y="5549"/>
                  </a:lnTo>
                  <a:lnTo>
                    <a:pt x="59969" y="9702"/>
                  </a:lnTo>
                  <a:lnTo>
                    <a:pt x="63169" y="10096"/>
                  </a:lnTo>
                  <a:lnTo>
                    <a:pt x="66395" y="11925"/>
                  </a:lnTo>
                  <a:lnTo>
                    <a:pt x="73418" y="7759"/>
                  </a:lnTo>
                  <a:close/>
                </a:path>
                <a:path w="87629" h="70485">
                  <a:moveTo>
                    <a:pt x="87477" y="32867"/>
                  </a:moveTo>
                  <a:lnTo>
                    <a:pt x="86664" y="23495"/>
                  </a:lnTo>
                  <a:lnTo>
                    <a:pt x="78994" y="11988"/>
                  </a:lnTo>
                  <a:lnTo>
                    <a:pt x="76200" y="9347"/>
                  </a:lnTo>
                  <a:lnTo>
                    <a:pt x="73418" y="7772"/>
                  </a:lnTo>
                  <a:lnTo>
                    <a:pt x="66395" y="11925"/>
                  </a:lnTo>
                  <a:lnTo>
                    <a:pt x="69176" y="13500"/>
                  </a:lnTo>
                  <a:lnTo>
                    <a:pt x="71983" y="16141"/>
                  </a:lnTo>
                  <a:lnTo>
                    <a:pt x="79654" y="27635"/>
                  </a:lnTo>
                  <a:lnTo>
                    <a:pt x="80454" y="37020"/>
                  </a:lnTo>
                  <a:lnTo>
                    <a:pt x="76111" y="40589"/>
                  </a:lnTo>
                  <a:lnTo>
                    <a:pt x="40487" y="70129"/>
                  </a:lnTo>
                  <a:lnTo>
                    <a:pt x="47498" y="65963"/>
                  </a:lnTo>
                  <a:lnTo>
                    <a:pt x="83083" y="36474"/>
                  </a:lnTo>
                  <a:lnTo>
                    <a:pt x="87477" y="32867"/>
                  </a:lnTo>
                  <a:close/>
                </a:path>
              </a:pathLst>
            </a:custGeom>
            <a:solidFill>
              <a:srgbClr val="D3E1FC"/>
            </a:solidFill>
          </p:spPr>
          <p:txBody>
            <a:bodyPr wrap="square" lIns="0" tIns="0" rIns="0" bIns="0" rtlCol="0"/>
            <a:lstStyle/>
            <a:p>
              <a:endParaRPr/>
            </a:p>
          </p:txBody>
        </p:sp>
        <p:sp>
          <p:nvSpPr>
            <p:cNvPr id="273" name="object 273"/>
            <p:cNvSpPr/>
            <p:nvPr/>
          </p:nvSpPr>
          <p:spPr>
            <a:xfrm>
              <a:off x="22637440" y="12621941"/>
              <a:ext cx="161574" cy="125539"/>
            </a:xfrm>
            <a:custGeom>
              <a:avLst/>
              <a:gdLst/>
              <a:ahLst/>
              <a:cxnLst/>
              <a:rect l="l" t="t" r="r" b="b"/>
              <a:pathLst>
                <a:path w="88265"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274" name="object 274"/>
            <p:cNvPicPr/>
            <p:nvPr/>
          </p:nvPicPr>
          <p:blipFill>
            <a:blip r:embed="rId16" cstate="print"/>
            <a:stretch>
              <a:fillRect/>
            </a:stretch>
          </p:blipFill>
          <p:spPr>
            <a:xfrm>
              <a:off x="25355308" y="10076729"/>
              <a:ext cx="1277413" cy="1973262"/>
            </a:xfrm>
            <a:prstGeom prst="rect">
              <a:avLst/>
            </a:prstGeom>
          </p:spPr>
        </p:pic>
        <p:pic>
          <p:nvPicPr>
            <p:cNvPr id="275" name="object 275"/>
            <p:cNvPicPr/>
            <p:nvPr/>
          </p:nvPicPr>
          <p:blipFill>
            <a:blip r:embed="rId17" cstate="print"/>
            <a:stretch>
              <a:fillRect/>
            </a:stretch>
          </p:blipFill>
          <p:spPr>
            <a:xfrm>
              <a:off x="25620393" y="11585026"/>
              <a:ext cx="355824" cy="511862"/>
            </a:xfrm>
            <a:prstGeom prst="rect">
              <a:avLst/>
            </a:prstGeom>
          </p:spPr>
        </p:pic>
        <p:pic>
          <p:nvPicPr>
            <p:cNvPr id="276" name="object 276"/>
            <p:cNvPicPr/>
            <p:nvPr/>
          </p:nvPicPr>
          <p:blipFill>
            <a:blip r:embed="rId18" cstate="print"/>
            <a:stretch>
              <a:fillRect/>
            </a:stretch>
          </p:blipFill>
          <p:spPr>
            <a:xfrm>
              <a:off x="25663159" y="10641223"/>
              <a:ext cx="513039" cy="940599"/>
            </a:xfrm>
            <a:prstGeom prst="rect">
              <a:avLst/>
            </a:prstGeom>
          </p:spPr>
        </p:pic>
        <p:sp>
          <p:nvSpPr>
            <p:cNvPr id="277" name="object 277"/>
            <p:cNvSpPr/>
            <p:nvPr/>
          </p:nvSpPr>
          <p:spPr>
            <a:xfrm>
              <a:off x="26031231" y="10817787"/>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278" name="object 278"/>
            <p:cNvPicPr/>
            <p:nvPr/>
          </p:nvPicPr>
          <p:blipFill>
            <a:blip r:embed="rId19" cstate="print"/>
            <a:stretch>
              <a:fillRect/>
            </a:stretch>
          </p:blipFill>
          <p:spPr>
            <a:xfrm>
              <a:off x="25752541" y="10631519"/>
              <a:ext cx="421867" cy="236663"/>
            </a:xfrm>
            <a:prstGeom prst="rect">
              <a:avLst/>
            </a:prstGeom>
          </p:spPr>
        </p:pic>
        <p:sp>
          <p:nvSpPr>
            <p:cNvPr id="279" name="object 279"/>
            <p:cNvSpPr/>
            <p:nvPr/>
          </p:nvSpPr>
          <p:spPr>
            <a:xfrm>
              <a:off x="25789243" y="10875541"/>
              <a:ext cx="281301" cy="413814"/>
            </a:xfrm>
            <a:custGeom>
              <a:avLst/>
              <a:gdLst/>
              <a:ahLst/>
              <a:cxnLst/>
              <a:rect l="l" t="t" r="r" b="b"/>
              <a:pathLst>
                <a:path w="153670" h="226060">
                  <a:moveTo>
                    <a:pt x="52832" y="198412"/>
                  </a:moveTo>
                  <a:lnTo>
                    <a:pt x="50647" y="194271"/>
                  </a:lnTo>
                  <a:lnTo>
                    <a:pt x="2578" y="169532"/>
                  </a:lnTo>
                  <a:lnTo>
                    <a:pt x="215" y="171335"/>
                  </a:lnTo>
                  <a:lnTo>
                    <a:pt x="0" y="178689"/>
                  </a:lnTo>
                  <a:lnTo>
                    <a:pt x="2171" y="182829"/>
                  </a:lnTo>
                  <a:lnTo>
                    <a:pt x="47447" y="206121"/>
                  </a:lnTo>
                  <a:lnTo>
                    <a:pt x="50253" y="207556"/>
                  </a:lnTo>
                  <a:lnTo>
                    <a:pt x="52603" y="205752"/>
                  </a:lnTo>
                  <a:lnTo>
                    <a:pt x="52832" y="198412"/>
                  </a:lnTo>
                  <a:close/>
                </a:path>
                <a:path w="153670" h="226060">
                  <a:moveTo>
                    <a:pt x="122161" y="170484"/>
                  </a:moveTo>
                  <a:lnTo>
                    <a:pt x="119976" y="166331"/>
                  </a:lnTo>
                  <a:lnTo>
                    <a:pt x="4483" y="106908"/>
                  </a:lnTo>
                  <a:lnTo>
                    <a:pt x="2120" y="108724"/>
                  </a:lnTo>
                  <a:lnTo>
                    <a:pt x="1905" y="116052"/>
                  </a:lnTo>
                  <a:lnTo>
                    <a:pt x="4076" y="120205"/>
                  </a:lnTo>
                  <a:lnTo>
                    <a:pt x="116789" y="178181"/>
                  </a:lnTo>
                  <a:lnTo>
                    <a:pt x="119583" y="179616"/>
                  </a:lnTo>
                  <a:lnTo>
                    <a:pt x="121932" y="177812"/>
                  </a:lnTo>
                  <a:lnTo>
                    <a:pt x="122161" y="170484"/>
                  </a:lnTo>
                  <a:close/>
                </a:path>
                <a:path w="153670" h="226060">
                  <a:moveTo>
                    <a:pt x="134493" y="57658"/>
                  </a:moveTo>
                  <a:lnTo>
                    <a:pt x="132308" y="53505"/>
                  </a:lnTo>
                  <a:lnTo>
                    <a:pt x="28308" y="0"/>
                  </a:lnTo>
                  <a:lnTo>
                    <a:pt x="25946" y="1816"/>
                  </a:lnTo>
                  <a:lnTo>
                    <a:pt x="25730" y="9156"/>
                  </a:lnTo>
                  <a:lnTo>
                    <a:pt x="27901" y="13296"/>
                  </a:lnTo>
                  <a:lnTo>
                    <a:pt x="129120" y="65366"/>
                  </a:lnTo>
                  <a:lnTo>
                    <a:pt x="131914" y="66802"/>
                  </a:lnTo>
                  <a:lnTo>
                    <a:pt x="134264" y="64998"/>
                  </a:lnTo>
                  <a:lnTo>
                    <a:pt x="134493" y="57658"/>
                  </a:lnTo>
                  <a:close/>
                </a:path>
                <a:path w="153670" h="226060">
                  <a:moveTo>
                    <a:pt x="150228" y="216712"/>
                  </a:moveTo>
                  <a:lnTo>
                    <a:pt x="148056" y="212572"/>
                  </a:lnTo>
                  <a:lnTo>
                    <a:pt x="3530" y="138214"/>
                  </a:lnTo>
                  <a:lnTo>
                    <a:pt x="1168" y="140030"/>
                  </a:lnTo>
                  <a:lnTo>
                    <a:pt x="952" y="147370"/>
                  </a:lnTo>
                  <a:lnTo>
                    <a:pt x="3124" y="151511"/>
                  </a:lnTo>
                  <a:lnTo>
                    <a:pt x="144856" y="224434"/>
                  </a:lnTo>
                  <a:lnTo>
                    <a:pt x="147650" y="225869"/>
                  </a:lnTo>
                  <a:lnTo>
                    <a:pt x="150012" y="224066"/>
                  </a:lnTo>
                  <a:lnTo>
                    <a:pt x="150228" y="216712"/>
                  </a:lnTo>
                  <a:close/>
                </a:path>
                <a:path w="153670" h="226060">
                  <a:moveTo>
                    <a:pt x="152133" y="154089"/>
                  </a:moveTo>
                  <a:lnTo>
                    <a:pt x="149961" y="149936"/>
                  </a:lnTo>
                  <a:lnTo>
                    <a:pt x="5435" y="75590"/>
                  </a:lnTo>
                  <a:lnTo>
                    <a:pt x="3073" y="77393"/>
                  </a:lnTo>
                  <a:lnTo>
                    <a:pt x="2857" y="84734"/>
                  </a:lnTo>
                  <a:lnTo>
                    <a:pt x="5029" y="88887"/>
                  </a:lnTo>
                  <a:lnTo>
                    <a:pt x="146761" y="161798"/>
                  </a:lnTo>
                  <a:lnTo>
                    <a:pt x="149555" y="163245"/>
                  </a:lnTo>
                  <a:lnTo>
                    <a:pt x="151917" y="161429"/>
                  </a:lnTo>
                  <a:lnTo>
                    <a:pt x="152133" y="154089"/>
                  </a:lnTo>
                  <a:close/>
                </a:path>
                <a:path w="153670" h="226060">
                  <a:moveTo>
                    <a:pt x="153085" y="122770"/>
                  </a:moveTo>
                  <a:lnTo>
                    <a:pt x="150914" y="118630"/>
                  </a:lnTo>
                  <a:lnTo>
                    <a:pt x="6388" y="44272"/>
                  </a:lnTo>
                  <a:lnTo>
                    <a:pt x="4025" y="46075"/>
                  </a:lnTo>
                  <a:lnTo>
                    <a:pt x="3810" y="53428"/>
                  </a:lnTo>
                  <a:lnTo>
                    <a:pt x="5981" y="57569"/>
                  </a:lnTo>
                  <a:lnTo>
                    <a:pt x="147713" y="130492"/>
                  </a:lnTo>
                  <a:lnTo>
                    <a:pt x="150507" y="131927"/>
                  </a:lnTo>
                  <a:lnTo>
                    <a:pt x="152869" y="130124"/>
                  </a:lnTo>
                  <a:lnTo>
                    <a:pt x="153085" y="122770"/>
                  </a:lnTo>
                  <a:close/>
                </a:path>
              </a:pathLst>
            </a:custGeom>
            <a:solidFill>
              <a:srgbClr val="CFD8DB"/>
            </a:solidFill>
          </p:spPr>
          <p:txBody>
            <a:bodyPr wrap="square" lIns="0" tIns="0" rIns="0" bIns="0" rtlCol="0"/>
            <a:lstStyle/>
            <a:p>
              <a:endParaRPr/>
            </a:p>
          </p:txBody>
        </p:sp>
        <p:pic>
          <p:nvPicPr>
            <p:cNvPr id="280" name="object 280"/>
            <p:cNvPicPr/>
            <p:nvPr/>
          </p:nvPicPr>
          <p:blipFill>
            <a:blip r:embed="rId20" cstate="print"/>
            <a:stretch>
              <a:fillRect/>
            </a:stretch>
          </p:blipFill>
          <p:spPr>
            <a:xfrm>
              <a:off x="25929299" y="11338809"/>
              <a:ext cx="129760" cy="124783"/>
            </a:xfrm>
            <a:prstGeom prst="rect">
              <a:avLst/>
            </a:prstGeom>
          </p:spPr>
        </p:pic>
        <p:pic>
          <p:nvPicPr>
            <p:cNvPr id="281" name="object 281"/>
            <p:cNvPicPr/>
            <p:nvPr/>
          </p:nvPicPr>
          <p:blipFill>
            <a:blip r:embed="rId21" cstate="print"/>
            <a:stretch>
              <a:fillRect/>
            </a:stretch>
          </p:blipFill>
          <p:spPr>
            <a:xfrm>
              <a:off x="26070242" y="10743340"/>
              <a:ext cx="261800" cy="348879"/>
            </a:xfrm>
            <a:prstGeom prst="rect">
              <a:avLst/>
            </a:prstGeom>
          </p:spPr>
        </p:pic>
        <p:sp>
          <p:nvSpPr>
            <p:cNvPr id="282" name="object 282"/>
            <p:cNvSpPr/>
            <p:nvPr/>
          </p:nvSpPr>
          <p:spPr>
            <a:xfrm>
              <a:off x="26032948" y="10765863"/>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283" name="object 283"/>
            <p:cNvSpPr/>
            <p:nvPr/>
          </p:nvSpPr>
          <p:spPr>
            <a:xfrm>
              <a:off x="26057573" y="10797490"/>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284" name="object 284"/>
            <p:cNvSpPr/>
            <p:nvPr/>
          </p:nvSpPr>
          <p:spPr>
            <a:xfrm>
              <a:off x="26153908" y="11003915"/>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285" name="object 285"/>
            <p:cNvSpPr/>
            <p:nvPr/>
          </p:nvSpPr>
          <p:spPr>
            <a:xfrm>
              <a:off x="26080308" y="10882748"/>
              <a:ext cx="160411" cy="129026"/>
            </a:xfrm>
            <a:custGeom>
              <a:avLst/>
              <a:gdLst/>
              <a:ahLst/>
              <a:cxnLst/>
              <a:rect l="l" t="t" r="r" b="b"/>
              <a:pathLst>
                <a:path w="87629" h="70485">
                  <a:moveTo>
                    <a:pt x="21742" y="10553"/>
                  </a:moveTo>
                  <a:lnTo>
                    <a:pt x="19354" y="6769"/>
                  </a:lnTo>
                  <a:lnTo>
                    <a:pt x="16383" y="3886"/>
                  </a:lnTo>
                  <a:lnTo>
                    <a:pt x="10210" y="393"/>
                  </a:lnTo>
                  <a:lnTo>
                    <a:pt x="7010" y="0"/>
                  </a:lnTo>
                  <a:lnTo>
                    <a:pt x="0" y="4165"/>
                  </a:lnTo>
                  <a:lnTo>
                    <a:pt x="3187" y="4559"/>
                  </a:lnTo>
                  <a:lnTo>
                    <a:pt x="9372" y="8051"/>
                  </a:lnTo>
                  <a:lnTo>
                    <a:pt x="12344" y="10922"/>
                  </a:lnTo>
                  <a:lnTo>
                    <a:pt x="14732" y="14706"/>
                  </a:lnTo>
                  <a:lnTo>
                    <a:pt x="21742" y="10553"/>
                  </a:lnTo>
                  <a:close/>
                </a:path>
                <a:path w="87629" h="70485">
                  <a:moveTo>
                    <a:pt x="34950" y="31470"/>
                  </a:moveTo>
                  <a:lnTo>
                    <a:pt x="21755" y="10553"/>
                  </a:lnTo>
                  <a:lnTo>
                    <a:pt x="14744" y="14706"/>
                  </a:lnTo>
                  <a:lnTo>
                    <a:pt x="27927" y="35623"/>
                  </a:lnTo>
                  <a:lnTo>
                    <a:pt x="34950" y="31470"/>
                  </a:lnTo>
                  <a:close/>
                </a:path>
                <a:path w="87629" h="70485">
                  <a:moveTo>
                    <a:pt x="73418" y="7759"/>
                  </a:moveTo>
                  <a:lnTo>
                    <a:pt x="70192" y="5930"/>
                  </a:lnTo>
                  <a:lnTo>
                    <a:pt x="66992" y="5537"/>
                  </a:lnTo>
                  <a:lnTo>
                    <a:pt x="59969" y="9702"/>
                  </a:lnTo>
                  <a:lnTo>
                    <a:pt x="63169" y="10083"/>
                  </a:lnTo>
                  <a:lnTo>
                    <a:pt x="66408" y="11912"/>
                  </a:lnTo>
                  <a:lnTo>
                    <a:pt x="73418" y="7759"/>
                  </a:lnTo>
                  <a:close/>
                </a:path>
                <a:path w="87629" h="70485">
                  <a:moveTo>
                    <a:pt x="87477" y="32867"/>
                  </a:moveTo>
                  <a:lnTo>
                    <a:pt x="86664" y="23482"/>
                  </a:lnTo>
                  <a:lnTo>
                    <a:pt x="79006" y="11976"/>
                  </a:lnTo>
                  <a:lnTo>
                    <a:pt x="76200" y="9334"/>
                  </a:lnTo>
                  <a:lnTo>
                    <a:pt x="73418" y="7759"/>
                  </a:lnTo>
                  <a:lnTo>
                    <a:pt x="66408" y="11925"/>
                  </a:lnTo>
                  <a:lnTo>
                    <a:pt x="69176" y="13487"/>
                  </a:lnTo>
                  <a:lnTo>
                    <a:pt x="71983" y="16141"/>
                  </a:lnTo>
                  <a:lnTo>
                    <a:pt x="79654" y="27635"/>
                  </a:lnTo>
                  <a:lnTo>
                    <a:pt x="80467" y="37020"/>
                  </a:lnTo>
                  <a:lnTo>
                    <a:pt x="76161" y="40551"/>
                  </a:lnTo>
                  <a:lnTo>
                    <a:pt x="40487" y="70116"/>
                  </a:lnTo>
                  <a:lnTo>
                    <a:pt x="47510" y="65951"/>
                  </a:lnTo>
                  <a:lnTo>
                    <a:pt x="83083" y="36461"/>
                  </a:lnTo>
                  <a:lnTo>
                    <a:pt x="87477" y="32867"/>
                  </a:lnTo>
                  <a:close/>
                </a:path>
              </a:pathLst>
            </a:custGeom>
            <a:solidFill>
              <a:srgbClr val="D3E1FC"/>
            </a:solidFill>
          </p:spPr>
          <p:txBody>
            <a:bodyPr wrap="square" lIns="0" tIns="0" rIns="0" bIns="0" rtlCol="0"/>
            <a:lstStyle/>
            <a:p>
              <a:endParaRPr/>
            </a:p>
          </p:txBody>
        </p:sp>
        <p:sp>
          <p:nvSpPr>
            <p:cNvPr id="286" name="object 286"/>
            <p:cNvSpPr/>
            <p:nvPr/>
          </p:nvSpPr>
          <p:spPr>
            <a:xfrm>
              <a:off x="26066856" y="10890260"/>
              <a:ext cx="161574" cy="125539"/>
            </a:xfrm>
            <a:custGeom>
              <a:avLst/>
              <a:gdLst/>
              <a:ahLst/>
              <a:cxnLst/>
              <a:rect l="l" t="t" r="r" b="b"/>
              <a:pathLst>
                <a:path w="88265"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287" name="object 287"/>
            <p:cNvPicPr/>
            <p:nvPr/>
          </p:nvPicPr>
          <p:blipFill>
            <a:blip r:embed="rId22" cstate="print"/>
            <a:stretch>
              <a:fillRect/>
            </a:stretch>
          </p:blipFill>
          <p:spPr>
            <a:xfrm>
              <a:off x="20389446" y="7402803"/>
              <a:ext cx="1277413" cy="1973262"/>
            </a:xfrm>
            <a:prstGeom prst="rect">
              <a:avLst/>
            </a:prstGeom>
          </p:spPr>
        </p:pic>
        <p:pic>
          <p:nvPicPr>
            <p:cNvPr id="288" name="object 288"/>
            <p:cNvPicPr/>
            <p:nvPr/>
          </p:nvPicPr>
          <p:blipFill>
            <a:blip r:embed="rId23" cstate="print"/>
            <a:stretch>
              <a:fillRect/>
            </a:stretch>
          </p:blipFill>
          <p:spPr>
            <a:xfrm>
              <a:off x="20654527" y="8911098"/>
              <a:ext cx="355824" cy="511866"/>
            </a:xfrm>
            <a:prstGeom prst="rect">
              <a:avLst/>
            </a:prstGeom>
          </p:spPr>
        </p:pic>
        <p:pic>
          <p:nvPicPr>
            <p:cNvPr id="289" name="object 289"/>
            <p:cNvPicPr/>
            <p:nvPr/>
          </p:nvPicPr>
          <p:blipFill>
            <a:blip r:embed="rId24" cstate="print"/>
            <a:stretch>
              <a:fillRect/>
            </a:stretch>
          </p:blipFill>
          <p:spPr>
            <a:xfrm>
              <a:off x="20697296" y="7967290"/>
              <a:ext cx="513039" cy="940599"/>
            </a:xfrm>
            <a:prstGeom prst="rect">
              <a:avLst/>
            </a:prstGeom>
          </p:spPr>
        </p:pic>
        <p:sp>
          <p:nvSpPr>
            <p:cNvPr id="290" name="object 290"/>
            <p:cNvSpPr/>
            <p:nvPr/>
          </p:nvSpPr>
          <p:spPr>
            <a:xfrm>
              <a:off x="21065368" y="8143856"/>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291" name="object 291"/>
            <p:cNvPicPr/>
            <p:nvPr/>
          </p:nvPicPr>
          <p:blipFill>
            <a:blip r:embed="rId13" cstate="print"/>
            <a:stretch>
              <a:fillRect/>
            </a:stretch>
          </p:blipFill>
          <p:spPr>
            <a:xfrm>
              <a:off x="20786680" y="7957591"/>
              <a:ext cx="421867" cy="236663"/>
            </a:xfrm>
            <a:prstGeom prst="rect">
              <a:avLst/>
            </a:prstGeom>
          </p:spPr>
        </p:pic>
        <p:sp>
          <p:nvSpPr>
            <p:cNvPr id="292" name="object 292"/>
            <p:cNvSpPr/>
            <p:nvPr/>
          </p:nvSpPr>
          <p:spPr>
            <a:xfrm>
              <a:off x="20823378" y="8201626"/>
              <a:ext cx="281301" cy="413814"/>
            </a:xfrm>
            <a:custGeom>
              <a:avLst/>
              <a:gdLst/>
              <a:ahLst/>
              <a:cxnLst/>
              <a:rect l="l" t="t" r="r" b="b"/>
              <a:pathLst>
                <a:path w="153670" h="226060">
                  <a:moveTo>
                    <a:pt x="52832" y="198412"/>
                  </a:moveTo>
                  <a:lnTo>
                    <a:pt x="50647" y="194259"/>
                  </a:lnTo>
                  <a:lnTo>
                    <a:pt x="2578" y="169519"/>
                  </a:lnTo>
                  <a:lnTo>
                    <a:pt x="215" y="171335"/>
                  </a:lnTo>
                  <a:lnTo>
                    <a:pt x="0" y="178676"/>
                  </a:lnTo>
                  <a:lnTo>
                    <a:pt x="2184" y="182816"/>
                  </a:lnTo>
                  <a:lnTo>
                    <a:pt x="47459" y="206121"/>
                  </a:lnTo>
                  <a:lnTo>
                    <a:pt x="50253" y="207556"/>
                  </a:lnTo>
                  <a:lnTo>
                    <a:pt x="52603" y="205752"/>
                  </a:lnTo>
                  <a:lnTo>
                    <a:pt x="52832" y="198412"/>
                  </a:lnTo>
                  <a:close/>
                </a:path>
                <a:path w="153670" h="226060">
                  <a:moveTo>
                    <a:pt x="122161" y="170472"/>
                  </a:moveTo>
                  <a:lnTo>
                    <a:pt x="119976" y="166331"/>
                  </a:lnTo>
                  <a:lnTo>
                    <a:pt x="4483" y="106908"/>
                  </a:lnTo>
                  <a:lnTo>
                    <a:pt x="2120" y="108724"/>
                  </a:lnTo>
                  <a:lnTo>
                    <a:pt x="1905" y="116052"/>
                  </a:lnTo>
                  <a:lnTo>
                    <a:pt x="4076" y="120205"/>
                  </a:lnTo>
                  <a:lnTo>
                    <a:pt x="116776" y="178181"/>
                  </a:lnTo>
                  <a:lnTo>
                    <a:pt x="119583" y="179616"/>
                  </a:lnTo>
                  <a:lnTo>
                    <a:pt x="121932" y="177812"/>
                  </a:lnTo>
                  <a:lnTo>
                    <a:pt x="122161" y="170472"/>
                  </a:lnTo>
                  <a:close/>
                </a:path>
                <a:path w="153670" h="226060">
                  <a:moveTo>
                    <a:pt x="134493" y="57658"/>
                  </a:moveTo>
                  <a:lnTo>
                    <a:pt x="132308" y="53505"/>
                  </a:lnTo>
                  <a:lnTo>
                    <a:pt x="28308" y="0"/>
                  </a:lnTo>
                  <a:lnTo>
                    <a:pt x="25946" y="1803"/>
                  </a:lnTo>
                  <a:lnTo>
                    <a:pt x="25730" y="9156"/>
                  </a:lnTo>
                  <a:lnTo>
                    <a:pt x="27901" y="13296"/>
                  </a:lnTo>
                  <a:lnTo>
                    <a:pt x="129120" y="65366"/>
                  </a:lnTo>
                  <a:lnTo>
                    <a:pt x="131914" y="66802"/>
                  </a:lnTo>
                  <a:lnTo>
                    <a:pt x="134277" y="64998"/>
                  </a:lnTo>
                  <a:lnTo>
                    <a:pt x="134493" y="57658"/>
                  </a:lnTo>
                  <a:close/>
                </a:path>
                <a:path w="153670" h="226060">
                  <a:moveTo>
                    <a:pt x="150228" y="216712"/>
                  </a:moveTo>
                  <a:lnTo>
                    <a:pt x="148056" y="212572"/>
                  </a:lnTo>
                  <a:lnTo>
                    <a:pt x="3530" y="138214"/>
                  </a:lnTo>
                  <a:lnTo>
                    <a:pt x="1168" y="140017"/>
                  </a:lnTo>
                  <a:lnTo>
                    <a:pt x="952" y="147370"/>
                  </a:lnTo>
                  <a:lnTo>
                    <a:pt x="3124" y="151511"/>
                  </a:lnTo>
                  <a:lnTo>
                    <a:pt x="144856" y="224421"/>
                  </a:lnTo>
                  <a:lnTo>
                    <a:pt x="147650" y="225856"/>
                  </a:lnTo>
                  <a:lnTo>
                    <a:pt x="150012" y="224053"/>
                  </a:lnTo>
                  <a:lnTo>
                    <a:pt x="150228" y="216712"/>
                  </a:lnTo>
                  <a:close/>
                </a:path>
                <a:path w="153670" h="226060">
                  <a:moveTo>
                    <a:pt x="152133" y="154089"/>
                  </a:moveTo>
                  <a:lnTo>
                    <a:pt x="149948" y="149936"/>
                  </a:lnTo>
                  <a:lnTo>
                    <a:pt x="5422" y="75577"/>
                  </a:lnTo>
                  <a:lnTo>
                    <a:pt x="3073" y="77393"/>
                  </a:lnTo>
                  <a:lnTo>
                    <a:pt x="2844" y="84734"/>
                  </a:lnTo>
                  <a:lnTo>
                    <a:pt x="5029" y="88887"/>
                  </a:lnTo>
                  <a:lnTo>
                    <a:pt x="146761" y="161798"/>
                  </a:lnTo>
                  <a:lnTo>
                    <a:pt x="149555" y="163245"/>
                  </a:lnTo>
                  <a:lnTo>
                    <a:pt x="151917" y="161429"/>
                  </a:lnTo>
                  <a:lnTo>
                    <a:pt x="152133" y="154089"/>
                  </a:lnTo>
                  <a:close/>
                </a:path>
                <a:path w="153670" h="226060">
                  <a:moveTo>
                    <a:pt x="153085" y="122770"/>
                  </a:moveTo>
                  <a:lnTo>
                    <a:pt x="150914" y="118630"/>
                  </a:lnTo>
                  <a:lnTo>
                    <a:pt x="6388" y="44272"/>
                  </a:lnTo>
                  <a:lnTo>
                    <a:pt x="4025" y="46075"/>
                  </a:lnTo>
                  <a:lnTo>
                    <a:pt x="3810" y="53428"/>
                  </a:lnTo>
                  <a:lnTo>
                    <a:pt x="5981" y="57569"/>
                  </a:lnTo>
                  <a:lnTo>
                    <a:pt x="147713" y="130479"/>
                  </a:lnTo>
                  <a:lnTo>
                    <a:pt x="150507" y="131927"/>
                  </a:lnTo>
                  <a:lnTo>
                    <a:pt x="152869" y="130111"/>
                  </a:lnTo>
                  <a:lnTo>
                    <a:pt x="153085" y="122770"/>
                  </a:lnTo>
                  <a:close/>
                </a:path>
              </a:pathLst>
            </a:custGeom>
            <a:solidFill>
              <a:srgbClr val="CFD8DB"/>
            </a:solidFill>
          </p:spPr>
          <p:txBody>
            <a:bodyPr wrap="square" lIns="0" tIns="0" rIns="0" bIns="0" rtlCol="0"/>
            <a:lstStyle/>
            <a:p>
              <a:endParaRPr/>
            </a:p>
          </p:txBody>
        </p:sp>
        <p:pic>
          <p:nvPicPr>
            <p:cNvPr id="293" name="object 293"/>
            <p:cNvPicPr/>
            <p:nvPr/>
          </p:nvPicPr>
          <p:blipFill>
            <a:blip r:embed="rId25" cstate="print"/>
            <a:stretch>
              <a:fillRect/>
            </a:stretch>
          </p:blipFill>
          <p:spPr>
            <a:xfrm>
              <a:off x="20963436" y="8664882"/>
              <a:ext cx="129760" cy="124783"/>
            </a:xfrm>
            <a:prstGeom prst="rect">
              <a:avLst/>
            </a:prstGeom>
          </p:spPr>
        </p:pic>
        <p:pic>
          <p:nvPicPr>
            <p:cNvPr id="294" name="object 294"/>
            <p:cNvPicPr/>
            <p:nvPr/>
          </p:nvPicPr>
          <p:blipFill>
            <a:blip r:embed="rId26" cstate="print"/>
            <a:stretch>
              <a:fillRect/>
            </a:stretch>
          </p:blipFill>
          <p:spPr>
            <a:xfrm>
              <a:off x="21104384" y="8069403"/>
              <a:ext cx="261800" cy="348879"/>
            </a:xfrm>
            <a:prstGeom prst="rect">
              <a:avLst/>
            </a:prstGeom>
          </p:spPr>
        </p:pic>
        <p:sp>
          <p:nvSpPr>
            <p:cNvPr id="295" name="object 295"/>
            <p:cNvSpPr/>
            <p:nvPr/>
          </p:nvSpPr>
          <p:spPr>
            <a:xfrm>
              <a:off x="21067093" y="8091926"/>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296" name="object 296"/>
            <p:cNvSpPr/>
            <p:nvPr/>
          </p:nvSpPr>
          <p:spPr>
            <a:xfrm>
              <a:off x="21091715" y="8123553"/>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297" name="object 297"/>
            <p:cNvSpPr/>
            <p:nvPr/>
          </p:nvSpPr>
          <p:spPr>
            <a:xfrm>
              <a:off x="21188044" y="8329986"/>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298" name="object 298"/>
            <p:cNvSpPr/>
            <p:nvPr/>
          </p:nvSpPr>
          <p:spPr>
            <a:xfrm>
              <a:off x="21114443" y="8208809"/>
              <a:ext cx="160411" cy="129026"/>
            </a:xfrm>
            <a:custGeom>
              <a:avLst/>
              <a:gdLst/>
              <a:ahLst/>
              <a:cxnLst/>
              <a:rect l="l" t="t" r="r" b="b"/>
              <a:pathLst>
                <a:path w="87629" h="70485">
                  <a:moveTo>
                    <a:pt x="34950" y="31470"/>
                  </a:moveTo>
                  <a:lnTo>
                    <a:pt x="21755" y="10553"/>
                  </a:lnTo>
                  <a:lnTo>
                    <a:pt x="17589" y="13030"/>
                  </a:lnTo>
                  <a:lnTo>
                    <a:pt x="21742" y="10553"/>
                  </a:lnTo>
                  <a:lnTo>
                    <a:pt x="19354" y="6769"/>
                  </a:lnTo>
                  <a:lnTo>
                    <a:pt x="16383" y="3898"/>
                  </a:lnTo>
                  <a:lnTo>
                    <a:pt x="10210" y="393"/>
                  </a:lnTo>
                  <a:lnTo>
                    <a:pt x="7010" y="0"/>
                  </a:lnTo>
                  <a:lnTo>
                    <a:pt x="0" y="4165"/>
                  </a:lnTo>
                  <a:lnTo>
                    <a:pt x="3200" y="4572"/>
                  </a:lnTo>
                  <a:lnTo>
                    <a:pt x="9372" y="8051"/>
                  </a:lnTo>
                  <a:lnTo>
                    <a:pt x="12344" y="10934"/>
                  </a:lnTo>
                  <a:lnTo>
                    <a:pt x="14732" y="14719"/>
                  </a:lnTo>
                  <a:lnTo>
                    <a:pt x="27940" y="35623"/>
                  </a:lnTo>
                  <a:lnTo>
                    <a:pt x="34950" y="31470"/>
                  </a:lnTo>
                  <a:close/>
                </a:path>
                <a:path w="87629" h="70485">
                  <a:moveTo>
                    <a:pt x="87477" y="32867"/>
                  </a:moveTo>
                  <a:lnTo>
                    <a:pt x="86664" y="23482"/>
                  </a:lnTo>
                  <a:lnTo>
                    <a:pt x="79006" y="11988"/>
                  </a:lnTo>
                  <a:lnTo>
                    <a:pt x="76200" y="9334"/>
                  </a:lnTo>
                  <a:lnTo>
                    <a:pt x="73418" y="7772"/>
                  </a:lnTo>
                  <a:lnTo>
                    <a:pt x="70192" y="5930"/>
                  </a:lnTo>
                  <a:lnTo>
                    <a:pt x="66992" y="5549"/>
                  </a:lnTo>
                  <a:lnTo>
                    <a:pt x="59969" y="9715"/>
                  </a:lnTo>
                  <a:lnTo>
                    <a:pt x="63169" y="10096"/>
                  </a:lnTo>
                  <a:lnTo>
                    <a:pt x="66408" y="11925"/>
                  </a:lnTo>
                  <a:lnTo>
                    <a:pt x="69189" y="13500"/>
                  </a:lnTo>
                  <a:lnTo>
                    <a:pt x="71996" y="16141"/>
                  </a:lnTo>
                  <a:lnTo>
                    <a:pt x="79654" y="27635"/>
                  </a:lnTo>
                  <a:lnTo>
                    <a:pt x="80467" y="37020"/>
                  </a:lnTo>
                  <a:lnTo>
                    <a:pt x="76174" y="40551"/>
                  </a:lnTo>
                  <a:lnTo>
                    <a:pt x="40487" y="70129"/>
                  </a:lnTo>
                  <a:lnTo>
                    <a:pt x="47510" y="65963"/>
                  </a:lnTo>
                  <a:lnTo>
                    <a:pt x="83134" y="36436"/>
                  </a:lnTo>
                  <a:lnTo>
                    <a:pt x="87477" y="32867"/>
                  </a:lnTo>
                  <a:close/>
                </a:path>
              </a:pathLst>
            </a:custGeom>
            <a:solidFill>
              <a:srgbClr val="D3E1FC"/>
            </a:solidFill>
          </p:spPr>
          <p:txBody>
            <a:bodyPr wrap="square" lIns="0" tIns="0" rIns="0" bIns="0" rtlCol="0"/>
            <a:lstStyle/>
            <a:p>
              <a:endParaRPr/>
            </a:p>
          </p:txBody>
        </p:sp>
        <p:sp>
          <p:nvSpPr>
            <p:cNvPr id="299" name="object 299"/>
            <p:cNvSpPr/>
            <p:nvPr/>
          </p:nvSpPr>
          <p:spPr>
            <a:xfrm>
              <a:off x="21100992" y="8216331"/>
              <a:ext cx="161574" cy="125539"/>
            </a:xfrm>
            <a:custGeom>
              <a:avLst/>
              <a:gdLst/>
              <a:ahLst/>
              <a:cxnLst/>
              <a:rect l="l" t="t" r="r" b="b"/>
              <a:pathLst>
                <a:path w="88264"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00" name="object 300"/>
            <p:cNvPicPr/>
            <p:nvPr/>
          </p:nvPicPr>
          <p:blipFill>
            <a:blip r:embed="rId27" cstate="print"/>
            <a:stretch>
              <a:fillRect/>
            </a:stretch>
          </p:blipFill>
          <p:spPr>
            <a:xfrm>
              <a:off x="18258797" y="3302785"/>
              <a:ext cx="1277413" cy="1973261"/>
            </a:xfrm>
            <a:prstGeom prst="rect">
              <a:avLst/>
            </a:prstGeom>
          </p:spPr>
        </p:pic>
        <p:pic>
          <p:nvPicPr>
            <p:cNvPr id="301" name="object 301"/>
            <p:cNvPicPr/>
            <p:nvPr/>
          </p:nvPicPr>
          <p:blipFill>
            <a:blip r:embed="rId28" cstate="print"/>
            <a:stretch>
              <a:fillRect/>
            </a:stretch>
          </p:blipFill>
          <p:spPr>
            <a:xfrm>
              <a:off x="18523877" y="4811085"/>
              <a:ext cx="355824" cy="511866"/>
            </a:xfrm>
            <a:prstGeom prst="rect">
              <a:avLst/>
            </a:prstGeom>
          </p:spPr>
        </p:pic>
        <p:pic>
          <p:nvPicPr>
            <p:cNvPr id="302" name="object 302"/>
            <p:cNvPicPr/>
            <p:nvPr/>
          </p:nvPicPr>
          <p:blipFill>
            <a:blip r:embed="rId29" cstate="print"/>
            <a:stretch>
              <a:fillRect/>
            </a:stretch>
          </p:blipFill>
          <p:spPr>
            <a:xfrm>
              <a:off x="18566650" y="3867277"/>
              <a:ext cx="513039" cy="940601"/>
            </a:xfrm>
            <a:prstGeom prst="rect">
              <a:avLst/>
            </a:prstGeom>
          </p:spPr>
        </p:pic>
        <p:sp>
          <p:nvSpPr>
            <p:cNvPr id="303" name="object 303"/>
            <p:cNvSpPr/>
            <p:nvPr/>
          </p:nvSpPr>
          <p:spPr>
            <a:xfrm>
              <a:off x="18934724" y="4043841"/>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304" name="object 304"/>
            <p:cNvPicPr/>
            <p:nvPr/>
          </p:nvPicPr>
          <p:blipFill>
            <a:blip r:embed="rId30" cstate="print"/>
            <a:stretch>
              <a:fillRect/>
            </a:stretch>
          </p:blipFill>
          <p:spPr>
            <a:xfrm>
              <a:off x="18656034" y="3857582"/>
              <a:ext cx="421867" cy="236663"/>
            </a:xfrm>
            <a:prstGeom prst="rect">
              <a:avLst/>
            </a:prstGeom>
          </p:spPr>
        </p:pic>
        <p:sp>
          <p:nvSpPr>
            <p:cNvPr id="305" name="object 305"/>
            <p:cNvSpPr/>
            <p:nvPr/>
          </p:nvSpPr>
          <p:spPr>
            <a:xfrm>
              <a:off x="18692747" y="4101610"/>
              <a:ext cx="281301" cy="413814"/>
            </a:xfrm>
            <a:custGeom>
              <a:avLst/>
              <a:gdLst/>
              <a:ahLst/>
              <a:cxnLst/>
              <a:rect l="l" t="t" r="r" b="b"/>
              <a:pathLst>
                <a:path w="153670" h="226060">
                  <a:moveTo>
                    <a:pt x="52819" y="198399"/>
                  </a:moveTo>
                  <a:lnTo>
                    <a:pt x="50647" y="194259"/>
                  </a:lnTo>
                  <a:lnTo>
                    <a:pt x="2578" y="169519"/>
                  </a:lnTo>
                  <a:lnTo>
                    <a:pt x="215" y="171323"/>
                  </a:lnTo>
                  <a:lnTo>
                    <a:pt x="0" y="178676"/>
                  </a:lnTo>
                  <a:lnTo>
                    <a:pt x="2171" y="182816"/>
                  </a:lnTo>
                  <a:lnTo>
                    <a:pt x="47447" y="206108"/>
                  </a:lnTo>
                  <a:lnTo>
                    <a:pt x="50241" y="207556"/>
                  </a:lnTo>
                  <a:lnTo>
                    <a:pt x="52603" y="205740"/>
                  </a:lnTo>
                  <a:lnTo>
                    <a:pt x="52819" y="198399"/>
                  </a:lnTo>
                  <a:close/>
                </a:path>
                <a:path w="153670" h="226060">
                  <a:moveTo>
                    <a:pt x="122148" y="170472"/>
                  </a:moveTo>
                  <a:lnTo>
                    <a:pt x="119976" y="166331"/>
                  </a:lnTo>
                  <a:lnTo>
                    <a:pt x="4470" y="106908"/>
                  </a:lnTo>
                  <a:lnTo>
                    <a:pt x="2120" y="108712"/>
                  </a:lnTo>
                  <a:lnTo>
                    <a:pt x="1892" y="116052"/>
                  </a:lnTo>
                  <a:lnTo>
                    <a:pt x="4076" y="120192"/>
                  </a:lnTo>
                  <a:lnTo>
                    <a:pt x="116776" y="178181"/>
                  </a:lnTo>
                  <a:lnTo>
                    <a:pt x="119570" y="179616"/>
                  </a:lnTo>
                  <a:lnTo>
                    <a:pt x="121932" y="177800"/>
                  </a:lnTo>
                  <a:lnTo>
                    <a:pt x="122148" y="170472"/>
                  </a:lnTo>
                  <a:close/>
                </a:path>
                <a:path w="153670" h="226060">
                  <a:moveTo>
                    <a:pt x="134480" y="57645"/>
                  </a:moveTo>
                  <a:lnTo>
                    <a:pt x="132308" y="53505"/>
                  </a:lnTo>
                  <a:lnTo>
                    <a:pt x="28295" y="0"/>
                  </a:lnTo>
                  <a:lnTo>
                    <a:pt x="25933" y="1803"/>
                  </a:lnTo>
                  <a:lnTo>
                    <a:pt x="25717" y="9144"/>
                  </a:lnTo>
                  <a:lnTo>
                    <a:pt x="27901" y="13296"/>
                  </a:lnTo>
                  <a:lnTo>
                    <a:pt x="129108" y="65366"/>
                  </a:lnTo>
                  <a:lnTo>
                    <a:pt x="131902" y="66802"/>
                  </a:lnTo>
                  <a:lnTo>
                    <a:pt x="134264" y="64985"/>
                  </a:lnTo>
                  <a:lnTo>
                    <a:pt x="134480" y="57645"/>
                  </a:lnTo>
                  <a:close/>
                </a:path>
                <a:path w="153670" h="226060">
                  <a:moveTo>
                    <a:pt x="150228" y="216712"/>
                  </a:moveTo>
                  <a:lnTo>
                    <a:pt x="148043" y="212559"/>
                  </a:lnTo>
                  <a:lnTo>
                    <a:pt x="3517" y="138201"/>
                  </a:lnTo>
                  <a:lnTo>
                    <a:pt x="1155" y="140017"/>
                  </a:lnTo>
                  <a:lnTo>
                    <a:pt x="939" y="147358"/>
                  </a:lnTo>
                  <a:lnTo>
                    <a:pt x="3124" y="151511"/>
                  </a:lnTo>
                  <a:lnTo>
                    <a:pt x="144843" y="224421"/>
                  </a:lnTo>
                  <a:lnTo>
                    <a:pt x="147650" y="225856"/>
                  </a:lnTo>
                  <a:lnTo>
                    <a:pt x="149999" y="224053"/>
                  </a:lnTo>
                  <a:lnTo>
                    <a:pt x="150228" y="216712"/>
                  </a:lnTo>
                  <a:close/>
                </a:path>
                <a:path w="153670" h="226060">
                  <a:moveTo>
                    <a:pt x="152120" y="154076"/>
                  </a:moveTo>
                  <a:lnTo>
                    <a:pt x="149948" y="149936"/>
                  </a:lnTo>
                  <a:lnTo>
                    <a:pt x="5422" y="75577"/>
                  </a:lnTo>
                  <a:lnTo>
                    <a:pt x="3060" y="77381"/>
                  </a:lnTo>
                  <a:lnTo>
                    <a:pt x="2844" y="84734"/>
                  </a:lnTo>
                  <a:lnTo>
                    <a:pt x="5016" y="88874"/>
                  </a:lnTo>
                  <a:lnTo>
                    <a:pt x="146748" y="161798"/>
                  </a:lnTo>
                  <a:lnTo>
                    <a:pt x="149555" y="163233"/>
                  </a:lnTo>
                  <a:lnTo>
                    <a:pt x="151904" y="161429"/>
                  </a:lnTo>
                  <a:lnTo>
                    <a:pt x="152120" y="154076"/>
                  </a:lnTo>
                  <a:close/>
                </a:path>
                <a:path w="153670" h="226060">
                  <a:moveTo>
                    <a:pt x="153085" y="122770"/>
                  </a:moveTo>
                  <a:lnTo>
                    <a:pt x="150901" y="118618"/>
                  </a:lnTo>
                  <a:lnTo>
                    <a:pt x="6375" y="44259"/>
                  </a:lnTo>
                  <a:lnTo>
                    <a:pt x="4013" y="46075"/>
                  </a:lnTo>
                  <a:lnTo>
                    <a:pt x="3797" y="53416"/>
                  </a:lnTo>
                  <a:lnTo>
                    <a:pt x="5981" y="57569"/>
                  </a:lnTo>
                  <a:lnTo>
                    <a:pt x="147701" y="130479"/>
                  </a:lnTo>
                  <a:lnTo>
                    <a:pt x="150507" y="131927"/>
                  </a:lnTo>
                  <a:lnTo>
                    <a:pt x="152857" y="130111"/>
                  </a:lnTo>
                  <a:lnTo>
                    <a:pt x="153085" y="122770"/>
                  </a:lnTo>
                  <a:close/>
                </a:path>
              </a:pathLst>
            </a:custGeom>
            <a:solidFill>
              <a:srgbClr val="CFD8DB"/>
            </a:solidFill>
          </p:spPr>
          <p:txBody>
            <a:bodyPr wrap="square" lIns="0" tIns="0" rIns="0" bIns="0" rtlCol="0"/>
            <a:lstStyle/>
            <a:p>
              <a:endParaRPr/>
            </a:p>
          </p:txBody>
        </p:sp>
        <p:pic>
          <p:nvPicPr>
            <p:cNvPr id="306" name="object 306"/>
            <p:cNvPicPr/>
            <p:nvPr/>
          </p:nvPicPr>
          <p:blipFill>
            <a:blip r:embed="rId31" cstate="print"/>
            <a:stretch>
              <a:fillRect/>
            </a:stretch>
          </p:blipFill>
          <p:spPr>
            <a:xfrm>
              <a:off x="18832792" y="4564858"/>
              <a:ext cx="129760" cy="124783"/>
            </a:xfrm>
            <a:prstGeom prst="rect">
              <a:avLst/>
            </a:prstGeom>
          </p:spPr>
        </p:pic>
        <p:pic>
          <p:nvPicPr>
            <p:cNvPr id="307" name="object 307"/>
            <p:cNvPicPr/>
            <p:nvPr/>
          </p:nvPicPr>
          <p:blipFill>
            <a:blip r:embed="rId32" cstate="print"/>
            <a:stretch>
              <a:fillRect/>
            </a:stretch>
          </p:blipFill>
          <p:spPr>
            <a:xfrm>
              <a:off x="18973741" y="3969391"/>
              <a:ext cx="261800" cy="348879"/>
            </a:xfrm>
            <a:prstGeom prst="rect">
              <a:avLst/>
            </a:prstGeom>
          </p:spPr>
        </p:pic>
        <p:sp>
          <p:nvSpPr>
            <p:cNvPr id="308" name="object 308"/>
            <p:cNvSpPr/>
            <p:nvPr/>
          </p:nvSpPr>
          <p:spPr>
            <a:xfrm>
              <a:off x="18936443" y="3991916"/>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309" name="object 309"/>
            <p:cNvSpPr/>
            <p:nvPr/>
          </p:nvSpPr>
          <p:spPr>
            <a:xfrm>
              <a:off x="18961069" y="4023542"/>
              <a:ext cx="211557" cy="272002"/>
            </a:xfrm>
            <a:custGeom>
              <a:avLst/>
              <a:gdLst/>
              <a:ahLst/>
              <a:cxnLst/>
              <a:rect l="l" t="t" r="r" b="b"/>
              <a:pathLst>
                <a:path w="115570" h="148590">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310" name="object 310"/>
            <p:cNvSpPr/>
            <p:nvPr/>
          </p:nvSpPr>
          <p:spPr>
            <a:xfrm>
              <a:off x="19057400" y="4229970"/>
              <a:ext cx="13949" cy="8137"/>
            </a:xfrm>
            <a:custGeom>
              <a:avLst/>
              <a:gdLst/>
              <a:ahLst/>
              <a:cxnLst/>
              <a:rect l="l" t="t" r="r" b="b"/>
              <a:pathLst>
                <a:path w="7620" h="4444">
                  <a:moveTo>
                    <a:pt x="6401" y="392"/>
                  </a:moveTo>
                  <a:lnTo>
                    <a:pt x="6234" y="394"/>
                  </a:lnTo>
                  <a:lnTo>
                    <a:pt x="286" y="3922"/>
                  </a:lnTo>
                  <a:lnTo>
                    <a:pt x="0" y="4159"/>
                  </a:lnTo>
                  <a:lnTo>
                    <a:pt x="453" y="3921"/>
                  </a:lnTo>
                  <a:lnTo>
                    <a:pt x="6401" y="392"/>
                  </a:lnTo>
                  <a:close/>
                </a:path>
                <a:path w="7620" h="4444">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311" name="object 311"/>
            <p:cNvSpPr/>
            <p:nvPr/>
          </p:nvSpPr>
          <p:spPr>
            <a:xfrm>
              <a:off x="18983788" y="4108793"/>
              <a:ext cx="160411" cy="129026"/>
            </a:xfrm>
            <a:custGeom>
              <a:avLst/>
              <a:gdLst/>
              <a:ahLst/>
              <a:cxnLst/>
              <a:rect l="l" t="t" r="r" b="b"/>
              <a:pathLst>
                <a:path w="87629" h="70484">
                  <a:moveTo>
                    <a:pt x="21742" y="10553"/>
                  </a:moveTo>
                  <a:lnTo>
                    <a:pt x="19354" y="6769"/>
                  </a:lnTo>
                  <a:lnTo>
                    <a:pt x="16383" y="3898"/>
                  </a:lnTo>
                  <a:lnTo>
                    <a:pt x="10210" y="393"/>
                  </a:lnTo>
                  <a:lnTo>
                    <a:pt x="7010" y="0"/>
                  </a:lnTo>
                  <a:lnTo>
                    <a:pt x="0" y="4165"/>
                  </a:lnTo>
                  <a:lnTo>
                    <a:pt x="3200" y="4559"/>
                  </a:lnTo>
                  <a:lnTo>
                    <a:pt x="9372" y="8051"/>
                  </a:lnTo>
                  <a:lnTo>
                    <a:pt x="12344" y="10934"/>
                  </a:lnTo>
                  <a:lnTo>
                    <a:pt x="14732" y="14706"/>
                  </a:lnTo>
                  <a:lnTo>
                    <a:pt x="21742" y="10553"/>
                  </a:lnTo>
                  <a:close/>
                </a:path>
                <a:path w="87629" h="70484">
                  <a:moveTo>
                    <a:pt x="34950" y="31470"/>
                  </a:moveTo>
                  <a:lnTo>
                    <a:pt x="21755" y="10553"/>
                  </a:lnTo>
                  <a:lnTo>
                    <a:pt x="14744" y="14706"/>
                  </a:lnTo>
                  <a:lnTo>
                    <a:pt x="27940" y="35623"/>
                  </a:lnTo>
                  <a:lnTo>
                    <a:pt x="34950" y="31470"/>
                  </a:lnTo>
                  <a:close/>
                </a:path>
                <a:path w="87629" h="70484">
                  <a:moveTo>
                    <a:pt x="73431" y="7759"/>
                  </a:moveTo>
                  <a:lnTo>
                    <a:pt x="70192" y="5930"/>
                  </a:lnTo>
                  <a:lnTo>
                    <a:pt x="66992" y="5549"/>
                  </a:lnTo>
                  <a:lnTo>
                    <a:pt x="59982" y="9702"/>
                  </a:lnTo>
                  <a:lnTo>
                    <a:pt x="63182" y="10096"/>
                  </a:lnTo>
                  <a:lnTo>
                    <a:pt x="66408" y="11925"/>
                  </a:lnTo>
                  <a:lnTo>
                    <a:pt x="73431" y="7759"/>
                  </a:lnTo>
                  <a:close/>
                </a:path>
                <a:path w="87629" h="70484">
                  <a:moveTo>
                    <a:pt x="87490" y="32867"/>
                  </a:moveTo>
                  <a:lnTo>
                    <a:pt x="86677" y="23482"/>
                  </a:lnTo>
                  <a:lnTo>
                    <a:pt x="79006" y="11976"/>
                  </a:lnTo>
                  <a:lnTo>
                    <a:pt x="76212" y="9334"/>
                  </a:lnTo>
                  <a:lnTo>
                    <a:pt x="73431" y="7772"/>
                  </a:lnTo>
                  <a:lnTo>
                    <a:pt x="66408" y="11925"/>
                  </a:lnTo>
                  <a:lnTo>
                    <a:pt x="69189" y="13500"/>
                  </a:lnTo>
                  <a:lnTo>
                    <a:pt x="71996" y="16141"/>
                  </a:lnTo>
                  <a:lnTo>
                    <a:pt x="79667" y="27635"/>
                  </a:lnTo>
                  <a:lnTo>
                    <a:pt x="80467" y="37020"/>
                  </a:lnTo>
                  <a:lnTo>
                    <a:pt x="76174" y="40551"/>
                  </a:lnTo>
                  <a:lnTo>
                    <a:pt x="40487" y="70116"/>
                  </a:lnTo>
                  <a:lnTo>
                    <a:pt x="47510" y="65963"/>
                  </a:lnTo>
                  <a:lnTo>
                    <a:pt x="83134" y="36436"/>
                  </a:lnTo>
                  <a:lnTo>
                    <a:pt x="87490" y="32867"/>
                  </a:lnTo>
                  <a:close/>
                </a:path>
              </a:pathLst>
            </a:custGeom>
            <a:solidFill>
              <a:srgbClr val="D3E1FC"/>
            </a:solidFill>
          </p:spPr>
          <p:txBody>
            <a:bodyPr wrap="square" lIns="0" tIns="0" rIns="0" bIns="0" rtlCol="0"/>
            <a:lstStyle/>
            <a:p>
              <a:endParaRPr/>
            </a:p>
          </p:txBody>
        </p:sp>
        <p:sp>
          <p:nvSpPr>
            <p:cNvPr id="312" name="object 312"/>
            <p:cNvSpPr/>
            <p:nvPr/>
          </p:nvSpPr>
          <p:spPr>
            <a:xfrm>
              <a:off x="18970343" y="4116309"/>
              <a:ext cx="161574" cy="125539"/>
            </a:xfrm>
            <a:custGeom>
              <a:avLst/>
              <a:gdLst/>
              <a:ahLst/>
              <a:cxnLst/>
              <a:rect l="l" t="t" r="r" b="b"/>
              <a:pathLst>
                <a:path w="88264" h="68580">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13" name="object 313"/>
            <p:cNvPicPr/>
            <p:nvPr/>
          </p:nvPicPr>
          <p:blipFill>
            <a:blip r:embed="rId33" cstate="print"/>
            <a:stretch>
              <a:fillRect/>
            </a:stretch>
          </p:blipFill>
          <p:spPr>
            <a:xfrm>
              <a:off x="13182579" y="3973385"/>
              <a:ext cx="1277413" cy="1973262"/>
            </a:xfrm>
            <a:prstGeom prst="rect">
              <a:avLst/>
            </a:prstGeom>
          </p:spPr>
        </p:pic>
        <p:pic>
          <p:nvPicPr>
            <p:cNvPr id="314" name="object 314"/>
            <p:cNvPicPr/>
            <p:nvPr/>
          </p:nvPicPr>
          <p:blipFill>
            <a:blip r:embed="rId34" cstate="print"/>
            <a:stretch>
              <a:fillRect/>
            </a:stretch>
          </p:blipFill>
          <p:spPr>
            <a:xfrm>
              <a:off x="13447663" y="5481689"/>
              <a:ext cx="355824" cy="511862"/>
            </a:xfrm>
            <a:prstGeom prst="rect">
              <a:avLst/>
            </a:prstGeom>
          </p:spPr>
        </p:pic>
        <p:pic>
          <p:nvPicPr>
            <p:cNvPr id="315" name="object 315"/>
            <p:cNvPicPr/>
            <p:nvPr/>
          </p:nvPicPr>
          <p:blipFill>
            <a:blip r:embed="rId35" cstate="print"/>
            <a:stretch>
              <a:fillRect/>
            </a:stretch>
          </p:blipFill>
          <p:spPr>
            <a:xfrm>
              <a:off x="13490428" y="4537892"/>
              <a:ext cx="513045" cy="940594"/>
            </a:xfrm>
            <a:prstGeom prst="rect">
              <a:avLst/>
            </a:prstGeom>
          </p:spPr>
        </p:pic>
        <p:sp>
          <p:nvSpPr>
            <p:cNvPr id="316" name="object 316"/>
            <p:cNvSpPr/>
            <p:nvPr/>
          </p:nvSpPr>
          <p:spPr>
            <a:xfrm>
              <a:off x="13858506" y="4714456"/>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317" name="object 317"/>
            <p:cNvPicPr/>
            <p:nvPr/>
          </p:nvPicPr>
          <p:blipFill>
            <a:blip r:embed="rId36" cstate="print"/>
            <a:stretch>
              <a:fillRect/>
            </a:stretch>
          </p:blipFill>
          <p:spPr>
            <a:xfrm>
              <a:off x="13579812" y="4528192"/>
              <a:ext cx="421867" cy="236663"/>
            </a:xfrm>
            <a:prstGeom prst="rect">
              <a:avLst/>
            </a:prstGeom>
          </p:spPr>
        </p:pic>
        <p:sp>
          <p:nvSpPr>
            <p:cNvPr id="318" name="object 318"/>
            <p:cNvSpPr/>
            <p:nvPr/>
          </p:nvSpPr>
          <p:spPr>
            <a:xfrm>
              <a:off x="13616524" y="4772221"/>
              <a:ext cx="281301" cy="413814"/>
            </a:xfrm>
            <a:custGeom>
              <a:avLst/>
              <a:gdLst/>
              <a:ahLst/>
              <a:cxnLst/>
              <a:rect l="l" t="t" r="r" b="b"/>
              <a:pathLst>
                <a:path w="153669" h="226060">
                  <a:moveTo>
                    <a:pt x="52819" y="198399"/>
                  </a:moveTo>
                  <a:lnTo>
                    <a:pt x="50647" y="194259"/>
                  </a:lnTo>
                  <a:lnTo>
                    <a:pt x="2578" y="169519"/>
                  </a:lnTo>
                  <a:lnTo>
                    <a:pt x="215" y="171335"/>
                  </a:lnTo>
                  <a:lnTo>
                    <a:pt x="0" y="178676"/>
                  </a:lnTo>
                  <a:lnTo>
                    <a:pt x="2171" y="182816"/>
                  </a:lnTo>
                  <a:lnTo>
                    <a:pt x="47447" y="206121"/>
                  </a:lnTo>
                  <a:lnTo>
                    <a:pt x="50241" y="207556"/>
                  </a:lnTo>
                  <a:lnTo>
                    <a:pt x="52603" y="205752"/>
                  </a:lnTo>
                  <a:lnTo>
                    <a:pt x="52819" y="198399"/>
                  </a:lnTo>
                  <a:close/>
                </a:path>
                <a:path w="153669" h="226060">
                  <a:moveTo>
                    <a:pt x="122161" y="170472"/>
                  </a:moveTo>
                  <a:lnTo>
                    <a:pt x="119976" y="166331"/>
                  </a:lnTo>
                  <a:lnTo>
                    <a:pt x="4483" y="106908"/>
                  </a:lnTo>
                  <a:lnTo>
                    <a:pt x="2120" y="108712"/>
                  </a:lnTo>
                  <a:lnTo>
                    <a:pt x="1905" y="116052"/>
                  </a:lnTo>
                  <a:lnTo>
                    <a:pt x="4076" y="120205"/>
                  </a:lnTo>
                  <a:lnTo>
                    <a:pt x="116776" y="178181"/>
                  </a:lnTo>
                  <a:lnTo>
                    <a:pt x="119570" y="179616"/>
                  </a:lnTo>
                  <a:lnTo>
                    <a:pt x="121932" y="177800"/>
                  </a:lnTo>
                  <a:lnTo>
                    <a:pt x="122161" y="170472"/>
                  </a:lnTo>
                  <a:close/>
                </a:path>
                <a:path w="153669" h="226060">
                  <a:moveTo>
                    <a:pt x="134493" y="57658"/>
                  </a:moveTo>
                  <a:lnTo>
                    <a:pt x="132308" y="53505"/>
                  </a:lnTo>
                  <a:lnTo>
                    <a:pt x="28295" y="0"/>
                  </a:lnTo>
                  <a:lnTo>
                    <a:pt x="25946" y="1803"/>
                  </a:lnTo>
                  <a:lnTo>
                    <a:pt x="25717" y="9156"/>
                  </a:lnTo>
                  <a:lnTo>
                    <a:pt x="27901" y="13296"/>
                  </a:lnTo>
                  <a:lnTo>
                    <a:pt x="129108" y="65366"/>
                  </a:lnTo>
                  <a:lnTo>
                    <a:pt x="131914" y="66802"/>
                  </a:lnTo>
                  <a:lnTo>
                    <a:pt x="134264" y="64985"/>
                  </a:lnTo>
                  <a:lnTo>
                    <a:pt x="134493" y="57658"/>
                  </a:lnTo>
                  <a:close/>
                </a:path>
                <a:path w="153669" h="226060">
                  <a:moveTo>
                    <a:pt x="150228" y="216712"/>
                  </a:moveTo>
                  <a:lnTo>
                    <a:pt x="148043" y="212559"/>
                  </a:lnTo>
                  <a:lnTo>
                    <a:pt x="3517" y="138201"/>
                  </a:lnTo>
                  <a:lnTo>
                    <a:pt x="1168" y="140017"/>
                  </a:lnTo>
                  <a:lnTo>
                    <a:pt x="939" y="147358"/>
                  </a:lnTo>
                  <a:lnTo>
                    <a:pt x="3124" y="151511"/>
                  </a:lnTo>
                  <a:lnTo>
                    <a:pt x="144856" y="224421"/>
                  </a:lnTo>
                  <a:lnTo>
                    <a:pt x="147650" y="225856"/>
                  </a:lnTo>
                  <a:lnTo>
                    <a:pt x="150012" y="224053"/>
                  </a:lnTo>
                  <a:lnTo>
                    <a:pt x="150228" y="216712"/>
                  </a:lnTo>
                  <a:close/>
                </a:path>
                <a:path w="153669" h="226060">
                  <a:moveTo>
                    <a:pt x="152133" y="154076"/>
                  </a:moveTo>
                  <a:lnTo>
                    <a:pt x="149948" y="149936"/>
                  </a:lnTo>
                  <a:lnTo>
                    <a:pt x="5422" y="75577"/>
                  </a:lnTo>
                  <a:lnTo>
                    <a:pt x="3060" y="77393"/>
                  </a:lnTo>
                  <a:lnTo>
                    <a:pt x="2844" y="84734"/>
                  </a:lnTo>
                  <a:lnTo>
                    <a:pt x="5029" y="88874"/>
                  </a:lnTo>
                  <a:lnTo>
                    <a:pt x="146748" y="161798"/>
                  </a:lnTo>
                  <a:lnTo>
                    <a:pt x="149555" y="163233"/>
                  </a:lnTo>
                  <a:lnTo>
                    <a:pt x="151917" y="161429"/>
                  </a:lnTo>
                  <a:lnTo>
                    <a:pt x="152133" y="154076"/>
                  </a:lnTo>
                  <a:close/>
                </a:path>
                <a:path w="153669" h="226060">
                  <a:moveTo>
                    <a:pt x="153085" y="122770"/>
                  </a:moveTo>
                  <a:lnTo>
                    <a:pt x="150901" y="118618"/>
                  </a:lnTo>
                  <a:lnTo>
                    <a:pt x="6375" y="44259"/>
                  </a:lnTo>
                  <a:lnTo>
                    <a:pt x="4025" y="46075"/>
                  </a:lnTo>
                  <a:lnTo>
                    <a:pt x="3797" y="53416"/>
                  </a:lnTo>
                  <a:lnTo>
                    <a:pt x="5981" y="57569"/>
                  </a:lnTo>
                  <a:lnTo>
                    <a:pt x="147713" y="130479"/>
                  </a:lnTo>
                  <a:lnTo>
                    <a:pt x="150507" y="131927"/>
                  </a:lnTo>
                  <a:lnTo>
                    <a:pt x="152869" y="130111"/>
                  </a:lnTo>
                  <a:lnTo>
                    <a:pt x="153085" y="122770"/>
                  </a:lnTo>
                  <a:close/>
                </a:path>
              </a:pathLst>
            </a:custGeom>
            <a:solidFill>
              <a:srgbClr val="CFD8DB"/>
            </a:solidFill>
          </p:spPr>
          <p:txBody>
            <a:bodyPr wrap="square" lIns="0" tIns="0" rIns="0" bIns="0" rtlCol="0"/>
            <a:lstStyle/>
            <a:p>
              <a:endParaRPr/>
            </a:p>
          </p:txBody>
        </p:sp>
        <p:pic>
          <p:nvPicPr>
            <p:cNvPr id="319" name="object 319"/>
            <p:cNvPicPr/>
            <p:nvPr/>
          </p:nvPicPr>
          <p:blipFill>
            <a:blip r:embed="rId25" cstate="print"/>
            <a:stretch>
              <a:fillRect/>
            </a:stretch>
          </p:blipFill>
          <p:spPr>
            <a:xfrm>
              <a:off x="13756574" y="5235471"/>
              <a:ext cx="129760" cy="124783"/>
            </a:xfrm>
            <a:prstGeom prst="rect">
              <a:avLst/>
            </a:prstGeom>
          </p:spPr>
        </p:pic>
        <p:pic>
          <p:nvPicPr>
            <p:cNvPr id="320" name="object 320"/>
            <p:cNvPicPr/>
            <p:nvPr/>
          </p:nvPicPr>
          <p:blipFill>
            <a:blip r:embed="rId37" cstate="print"/>
            <a:stretch>
              <a:fillRect/>
            </a:stretch>
          </p:blipFill>
          <p:spPr>
            <a:xfrm>
              <a:off x="13897523" y="4639996"/>
              <a:ext cx="261800" cy="348879"/>
            </a:xfrm>
            <a:prstGeom prst="rect">
              <a:avLst/>
            </a:prstGeom>
          </p:spPr>
        </p:pic>
        <p:sp>
          <p:nvSpPr>
            <p:cNvPr id="321" name="object 321"/>
            <p:cNvSpPr/>
            <p:nvPr/>
          </p:nvSpPr>
          <p:spPr>
            <a:xfrm>
              <a:off x="13860225" y="4662527"/>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322" name="object 322"/>
            <p:cNvSpPr/>
            <p:nvPr/>
          </p:nvSpPr>
          <p:spPr>
            <a:xfrm>
              <a:off x="13884846" y="4694150"/>
              <a:ext cx="211557" cy="272002"/>
            </a:xfrm>
            <a:custGeom>
              <a:avLst/>
              <a:gdLst/>
              <a:ahLst/>
              <a:cxnLst/>
              <a:rect l="l" t="t" r="r" b="b"/>
              <a:pathLst>
                <a:path w="115569"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323" name="object 323"/>
            <p:cNvSpPr/>
            <p:nvPr/>
          </p:nvSpPr>
          <p:spPr>
            <a:xfrm>
              <a:off x="13981182" y="4900570"/>
              <a:ext cx="13949" cy="8137"/>
            </a:xfrm>
            <a:custGeom>
              <a:avLst/>
              <a:gdLst/>
              <a:ahLst/>
              <a:cxnLst/>
              <a:rect l="l" t="t" r="r" b="b"/>
              <a:pathLst>
                <a:path w="7619" h="4444">
                  <a:moveTo>
                    <a:pt x="6401" y="392"/>
                  </a:moveTo>
                  <a:lnTo>
                    <a:pt x="6234" y="394"/>
                  </a:lnTo>
                  <a:lnTo>
                    <a:pt x="286" y="3922"/>
                  </a:lnTo>
                  <a:lnTo>
                    <a:pt x="0" y="4159"/>
                  </a:lnTo>
                  <a:lnTo>
                    <a:pt x="453" y="3921"/>
                  </a:lnTo>
                  <a:lnTo>
                    <a:pt x="6401" y="392"/>
                  </a:lnTo>
                  <a:close/>
                </a:path>
                <a:path w="7619" h="4444">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324" name="object 324"/>
            <p:cNvSpPr/>
            <p:nvPr/>
          </p:nvSpPr>
          <p:spPr>
            <a:xfrm>
              <a:off x="13907589" y="4779404"/>
              <a:ext cx="160411" cy="129026"/>
            </a:xfrm>
            <a:custGeom>
              <a:avLst/>
              <a:gdLst/>
              <a:ahLst/>
              <a:cxnLst/>
              <a:rect l="l" t="t" r="r" b="b"/>
              <a:pathLst>
                <a:path w="87630" h="70485">
                  <a:moveTo>
                    <a:pt x="21742" y="10553"/>
                  </a:moveTo>
                  <a:lnTo>
                    <a:pt x="19342" y="6769"/>
                  </a:lnTo>
                  <a:lnTo>
                    <a:pt x="16383" y="3886"/>
                  </a:lnTo>
                  <a:lnTo>
                    <a:pt x="10198" y="393"/>
                  </a:lnTo>
                  <a:lnTo>
                    <a:pt x="7010" y="0"/>
                  </a:lnTo>
                  <a:lnTo>
                    <a:pt x="0" y="4165"/>
                  </a:lnTo>
                  <a:lnTo>
                    <a:pt x="3187" y="4559"/>
                  </a:lnTo>
                  <a:lnTo>
                    <a:pt x="9359" y="8051"/>
                  </a:lnTo>
                  <a:lnTo>
                    <a:pt x="12331" y="10922"/>
                  </a:lnTo>
                  <a:lnTo>
                    <a:pt x="14732" y="14706"/>
                  </a:lnTo>
                  <a:lnTo>
                    <a:pt x="21742" y="10553"/>
                  </a:lnTo>
                  <a:close/>
                </a:path>
                <a:path w="87630" h="70485">
                  <a:moveTo>
                    <a:pt x="34950" y="31470"/>
                  </a:moveTo>
                  <a:lnTo>
                    <a:pt x="21755" y="10553"/>
                  </a:lnTo>
                  <a:lnTo>
                    <a:pt x="14732" y="14706"/>
                  </a:lnTo>
                  <a:lnTo>
                    <a:pt x="27927" y="35623"/>
                  </a:lnTo>
                  <a:lnTo>
                    <a:pt x="34950" y="31470"/>
                  </a:lnTo>
                  <a:close/>
                </a:path>
                <a:path w="87630" h="70485">
                  <a:moveTo>
                    <a:pt x="73418" y="7759"/>
                  </a:moveTo>
                  <a:lnTo>
                    <a:pt x="70192" y="5930"/>
                  </a:lnTo>
                  <a:lnTo>
                    <a:pt x="66992" y="5537"/>
                  </a:lnTo>
                  <a:lnTo>
                    <a:pt x="59969" y="9702"/>
                  </a:lnTo>
                  <a:lnTo>
                    <a:pt x="63169" y="10083"/>
                  </a:lnTo>
                  <a:lnTo>
                    <a:pt x="66395" y="11912"/>
                  </a:lnTo>
                  <a:lnTo>
                    <a:pt x="73418" y="7759"/>
                  </a:lnTo>
                  <a:close/>
                </a:path>
                <a:path w="87630" h="70485">
                  <a:moveTo>
                    <a:pt x="87477" y="32867"/>
                  </a:moveTo>
                  <a:lnTo>
                    <a:pt x="86664" y="23482"/>
                  </a:lnTo>
                  <a:lnTo>
                    <a:pt x="78994" y="11976"/>
                  </a:lnTo>
                  <a:lnTo>
                    <a:pt x="76200" y="9334"/>
                  </a:lnTo>
                  <a:lnTo>
                    <a:pt x="73418" y="7759"/>
                  </a:lnTo>
                  <a:lnTo>
                    <a:pt x="66395" y="11925"/>
                  </a:lnTo>
                  <a:lnTo>
                    <a:pt x="69176" y="13500"/>
                  </a:lnTo>
                  <a:lnTo>
                    <a:pt x="71983" y="16141"/>
                  </a:lnTo>
                  <a:lnTo>
                    <a:pt x="79654" y="27635"/>
                  </a:lnTo>
                  <a:lnTo>
                    <a:pt x="80467" y="37020"/>
                  </a:lnTo>
                  <a:lnTo>
                    <a:pt x="76161" y="40551"/>
                  </a:lnTo>
                  <a:lnTo>
                    <a:pt x="40487" y="70116"/>
                  </a:lnTo>
                  <a:lnTo>
                    <a:pt x="47510" y="65963"/>
                  </a:lnTo>
                  <a:lnTo>
                    <a:pt x="83083" y="36461"/>
                  </a:lnTo>
                  <a:lnTo>
                    <a:pt x="87477" y="32867"/>
                  </a:lnTo>
                  <a:close/>
                </a:path>
              </a:pathLst>
            </a:custGeom>
            <a:solidFill>
              <a:srgbClr val="D3E1FC"/>
            </a:solidFill>
          </p:spPr>
          <p:txBody>
            <a:bodyPr wrap="square" lIns="0" tIns="0" rIns="0" bIns="0" rtlCol="0"/>
            <a:lstStyle/>
            <a:p>
              <a:endParaRPr/>
            </a:p>
          </p:txBody>
        </p:sp>
        <p:sp>
          <p:nvSpPr>
            <p:cNvPr id="325" name="object 325"/>
            <p:cNvSpPr/>
            <p:nvPr/>
          </p:nvSpPr>
          <p:spPr>
            <a:xfrm>
              <a:off x="13894131" y="4786913"/>
              <a:ext cx="161574" cy="125539"/>
            </a:xfrm>
            <a:custGeom>
              <a:avLst/>
              <a:gdLst/>
              <a:ahLst/>
              <a:cxnLst/>
              <a:rect l="l" t="t" r="r" b="b"/>
              <a:pathLst>
                <a:path w="88264" h="68580">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26" name="object 326"/>
            <p:cNvPicPr/>
            <p:nvPr/>
          </p:nvPicPr>
          <p:blipFill>
            <a:blip r:embed="rId38" cstate="print"/>
            <a:stretch>
              <a:fillRect/>
            </a:stretch>
          </p:blipFill>
          <p:spPr>
            <a:xfrm>
              <a:off x="19362317" y="11052928"/>
              <a:ext cx="1277413" cy="1973257"/>
            </a:xfrm>
            <a:prstGeom prst="rect">
              <a:avLst/>
            </a:prstGeom>
          </p:spPr>
        </p:pic>
        <p:pic>
          <p:nvPicPr>
            <p:cNvPr id="327" name="object 327"/>
            <p:cNvPicPr/>
            <p:nvPr/>
          </p:nvPicPr>
          <p:blipFill>
            <a:blip r:embed="rId39" cstate="print"/>
            <a:stretch>
              <a:fillRect/>
            </a:stretch>
          </p:blipFill>
          <p:spPr>
            <a:xfrm>
              <a:off x="19627397" y="12561229"/>
              <a:ext cx="355824" cy="511862"/>
            </a:xfrm>
            <a:prstGeom prst="rect">
              <a:avLst/>
            </a:prstGeom>
          </p:spPr>
        </p:pic>
        <p:pic>
          <p:nvPicPr>
            <p:cNvPr id="328" name="object 328"/>
            <p:cNvPicPr/>
            <p:nvPr/>
          </p:nvPicPr>
          <p:blipFill>
            <a:blip r:embed="rId40" cstate="print"/>
            <a:stretch>
              <a:fillRect/>
            </a:stretch>
          </p:blipFill>
          <p:spPr>
            <a:xfrm>
              <a:off x="19670166" y="11617412"/>
              <a:ext cx="513034" cy="940599"/>
            </a:xfrm>
            <a:prstGeom prst="rect">
              <a:avLst/>
            </a:prstGeom>
          </p:spPr>
        </p:pic>
        <p:sp>
          <p:nvSpPr>
            <p:cNvPr id="329" name="object 329"/>
            <p:cNvSpPr/>
            <p:nvPr/>
          </p:nvSpPr>
          <p:spPr>
            <a:xfrm>
              <a:off x="20038241" y="11793976"/>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330" name="object 330"/>
            <p:cNvPicPr/>
            <p:nvPr/>
          </p:nvPicPr>
          <p:blipFill>
            <a:blip r:embed="rId13" cstate="print"/>
            <a:stretch>
              <a:fillRect/>
            </a:stretch>
          </p:blipFill>
          <p:spPr>
            <a:xfrm>
              <a:off x="19759545" y="11607713"/>
              <a:ext cx="421867" cy="236663"/>
            </a:xfrm>
            <a:prstGeom prst="rect">
              <a:avLst/>
            </a:prstGeom>
          </p:spPr>
        </p:pic>
        <p:sp>
          <p:nvSpPr>
            <p:cNvPr id="331" name="object 331"/>
            <p:cNvSpPr/>
            <p:nvPr/>
          </p:nvSpPr>
          <p:spPr>
            <a:xfrm>
              <a:off x="19796258" y="11851748"/>
              <a:ext cx="281301" cy="413814"/>
            </a:xfrm>
            <a:custGeom>
              <a:avLst/>
              <a:gdLst/>
              <a:ahLst/>
              <a:cxnLst/>
              <a:rect l="l" t="t" r="r" b="b"/>
              <a:pathLst>
                <a:path w="153670" h="226060">
                  <a:moveTo>
                    <a:pt x="52819" y="198399"/>
                  </a:moveTo>
                  <a:lnTo>
                    <a:pt x="50647" y="194259"/>
                  </a:lnTo>
                  <a:lnTo>
                    <a:pt x="2578" y="169519"/>
                  </a:lnTo>
                  <a:lnTo>
                    <a:pt x="215" y="171335"/>
                  </a:lnTo>
                  <a:lnTo>
                    <a:pt x="0" y="178676"/>
                  </a:lnTo>
                  <a:lnTo>
                    <a:pt x="2171" y="182816"/>
                  </a:lnTo>
                  <a:lnTo>
                    <a:pt x="47447" y="206108"/>
                  </a:lnTo>
                  <a:lnTo>
                    <a:pt x="50241" y="207556"/>
                  </a:lnTo>
                  <a:lnTo>
                    <a:pt x="52603" y="205752"/>
                  </a:lnTo>
                  <a:lnTo>
                    <a:pt x="52819" y="198399"/>
                  </a:lnTo>
                  <a:close/>
                </a:path>
                <a:path w="153670" h="226060">
                  <a:moveTo>
                    <a:pt x="122148" y="170472"/>
                  </a:moveTo>
                  <a:lnTo>
                    <a:pt x="119976" y="166331"/>
                  </a:lnTo>
                  <a:lnTo>
                    <a:pt x="4470" y="106908"/>
                  </a:lnTo>
                  <a:lnTo>
                    <a:pt x="2120" y="108712"/>
                  </a:lnTo>
                  <a:lnTo>
                    <a:pt x="1892" y="116052"/>
                  </a:lnTo>
                  <a:lnTo>
                    <a:pt x="4076" y="120205"/>
                  </a:lnTo>
                  <a:lnTo>
                    <a:pt x="116776" y="178181"/>
                  </a:lnTo>
                  <a:lnTo>
                    <a:pt x="119570" y="179616"/>
                  </a:lnTo>
                  <a:lnTo>
                    <a:pt x="121932" y="177800"/>
                  </a:lnTo>
                  <a:lnTo>
                    <a:pt x="122148" y="170472"/>
                  </a:lnTo>
                  <a:close/>
                </a:path>
                <a:path w="153670" h="226060">
                  <a:moveTo>
                    <a:pt x="134480" y="57645"/>
                  </a:moveTo>
                  <a:lnTo>
                    <a:pt x="132308" y="53505"/>
                  </a:lnTo>
                  <a:lnTo>
                    <a:pt x="28295" y="0"/>
                  </a:lnTo>
                  <a:lnTo>
                    <a:pt x="25946" y="1803"/>
                  </a:lnTo>
                  <a:lnTo>
                    <a:pt x="25717" y="9156"/>
                  </a:lnTo>
                  <a:lnTo>
                    <a:pt x="27901" y="13296"/>
                  </a:lnTo>
                  <a:lnTo>
                    <a:pt x="129108" y="65366"/>
                  </a:lnTo>
                  <a:lnTo>
                    <a:pt x="131902" y="66802"/>
                  </a:lnTo>
                  <a:lnTo>
                    <a:pt x="134264" y="64985"/>
                  </a:lnTo>
                  <a:lnTo>
                    <a:pt x="134480" y="57645"/>
                  </a:lnTo>
                  <a:close/>
                </a:path>
                <a:path w="153670" h="226060">
                  <a:moveTo>
                    <a:pt x="150228" y="216712"/>
                  </a:moveTo>
                  <a:lnTo>
                    <a:pt x="148043" y="212559"/>
                  </a:lnTo>
                  <a:lnTo>
                    <a:pt x="3517" y="138201"/>
                  </a:lnTo>
                  <a:lnTo>
                    <a:pt x="1168" y="140017"/>
                  </a:lnTo>
                  <a:lnTo>
                    <a:pt x="939" y="147358"/>
                  </a:lnTo>
                  <a:lnTo>
                    <a:pt x="3124" y="151511"/>
                  </a:lnTo>
                  <a:lnTo>
                    <a:pt x="144856" y="224421"/>
                  </a:lnTo>
                  <a:lnTo>
                    <a:pt x="147650" y="225856"/>
                  </a:lnTo>
                  <a:lnTo>
                    <a:pt x="149999" y="224053"/>
                  </a:lnTo>
                  <a:lnTo>
                    <a:pt x="150228" y="216712"/>
                  </a:lnTo>
                  <a:close/>
                </a:path>
                <a:path w="153670" h="226060">
                  <a:moveTo>
                    <a:pt x="152120" y="154089"/>
                  </a:moveTo>
                  <a:lnTo>
                    <a:pt x="149948" y="149936"/>
                  </a:lnTo>
                  <a:lnTo>
                    <a:pt x="5422" y="75577"/>
                  </a:lnTo>
                  <a:lnTo>
                    <a:pt x="3060" y="77393"/>
                  </a:lnTo>
                  <a:lnTo>
                    <a:pt x="2844" y="84734"/>
                  </a:lnTo>
                  <a:lnTo>
                    <a:pt x="5016" y="88887"/>
                  </a:lnTo>
                  <a:lnTo>
                    <a:pt x="146748" y="161798"/>
                  </a:lnTo>
                  <a:lnTo>
                    <a:pt x="149555" y="163245"/>
                  </a:lnTo>
                  <a:lnTo>
                    <a:pt x="151917" y="161429"/>
                  </a:lnTo>
                  <a:lnTo>
                    <a:pt x="152120" y="154089"/>
                  </a:lnTo>
                  <a:close/>
                </a:path>
                <a:path w="153670" h="226060">
                  <a:moveTo>
                    <a:pt x="153085" y="122770"/>
                  </a:moveTo>
                  <a:lnTo>
                    <a:pt x="150901" y="118618"/>
                  </a:lnTo>
                  <a:lnTo>
                    <a:pt x="6375" y="44272"/>
                  </a:lnTo>
                  <a:lnTo>
                    <a:pt x="4013" y="46075"/>
                  </a:lnTo>
                  <a:lnTo>
                    <a:pt x="3797" y="53416"/>
                  </a:lnTo>
                  <a:lnTo>
                    <a:pt x="5981" y="57569"/>
                  </a:lnTo>
                  <a:lnTo>
                    <a:pt x="147701" y="130479"/>
                  </a:lnTo>
                  <a:lnTo>
                    <a:pt x="150507" y="131927"/>
                  </a:lnTo>
                  <a:lnTo>
                    <a:pt x="152857" y="130111"/>
                  </a:lnTo>
                  <a:lnTo>
                    <a:pt x="153085" y="122770"/>
                  </a:lnTo>
                  <a:close/>
                </a:path>
              </a:pathLst>
            </a:custGeom>
            <a:solidFill>
              <a:srgbClr val="CFD8DB"/>
            </a:solidFill>
          </p:spPr>
          <p:txBody>
            <a:bodyPr wrap="square" lIns="0" tIns="0" rIns="0" bIns="0" rtlCol="0"/>
            <a:lstStyle/>
            <a:p>
              <a:endParaRPr/>
            </a:p>
          </p:txBody>
        </p:sp>
        <p:pic>
          <p:nvPicPr>
            <p:cNvPr id="332" name="object 332"/>
            <p:cNvPicPr/>
            <p:nvPr/>
          </p:nvPicPr>
          <p:blipFill>
            <a:blip r:embed="rId41" cstate="print"/>
            <a:stretch>
              <a:fillRect/>
            </a:stretch>
          </p:blipFill>
          <p:spPr>
            <a:xfrm>
              <a:off x="19936306" y="12314998"/>
              <a:ext cx="129760" cy="124783"/>
            </a:xfrm>
            <a:prstGeom prst="rect">
              <a:avLst/>
            </a:prstGeom>
          </p:spPr>
        </p:pic>
        <p:pic>
          <p:nvPicPr>
            <p:cNvPr id="333" name="object 333"/>
            <p:cNvPicPr/>
            <p:nvPr/>
          </p:nvPicPr>
          <p:blipFill>
            <a:blip r:embed="rId42" cstate="print"/>
            <a:stretch>
              <a:fillRect/>
            </a:stretch>
          </p:blipFill>
          <p:spPr>
            <a:xfrm>
              <a:off x="20077257" y="11719529"/>
              <a:ext cx="261800" cy="348879"/>
            </a:xfrm>
            <a:prstGeom prst="rect">
              <a:avLst/>
            </a:prstGeom>
          </p:spPr>
        </p:pic>
        <p:sp>
          <p:nvSpPr>
            <p:cNvPr id="334" name="object 334"/>
            <p:cNvSpPr/>
            <p:nvPr/>
          </p:nvSpPr>
          <p:spPr>
            <a:xfrm>
              <a:off x="20039958" y="11742057"/>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335" name="object 335"/>
            <p:cNvSpPr/>
            <p:nvPr/>
          </p:nvSpPr>
          <p:spPr>
            <a:xfrm>
              <a:off x="20064586" y="11773684"/>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336" name="object 336"/>
            <p:cNvSpPr/>
            <p:nvPr/>
          </p:nvSpPr>
          <p:spPr>
            <a:xfrm>
              <a:off x="20160915" y="11980100"/>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337" name="object 337"/>
            <p:cNvSpPr/>
            <p:nvPr/>
          </p:nvSpPr>
          <p:spPr>
            <a:xfrm>
              <a:off x="20087325" y="11858931"/>
              <a:ext cx="160411" cy="129026"/>
            </a:xfrm>
            <a:custGeom>
              <a:avLst/>
              <a:gdLst/>
              <a:ahLst/>
              <a:cxnLst/>
              <a:rect l="l" t="t" r="r" b="b"/>
              <a:pathLst>
                <a:path w="87629" h="70485">
                  <a:moveTo>
                    <a:pt x="34950" y="31470"/>
                  </a:moveTo>
                  <a:lnTo>
                    <a:pt x="10198" y="393"/>
                  </a:lnTo>
                  <a:lnTo>
                    <a:pt x="7010" y="0"/>
                  </a:lnTo>
                  <a:lnTo>
                    <a:pt x="0" y="4165"/>
                  </a:lnTo>
                  <a:lnTo>
                    <a:pt x="3187" y="4559"/>
                  </a:lnTo>
                  <a:lnTo>
                    <a:pt x="9359" y="8051"/>
                  </a:lnTo>
                  <a:lnTo>
                    <a:pt x="12331" y="10922"/>
                  </a:lnTo>
                  <a:lnTo>
                    <a:pt x="14732" y="14706"/>
                  </a:lnTo>
                  <a:lnTo>
                    <a:pt x="27927" y="35623"/>
                  </a:lnTo>
                  <a:lnTo>
                    <a:pt x="34950" y="31470"/>
                  </a:lnTo>
                  <a:close/>
                </a:path>
                <a:path w="87629" h="70485">
                  <a:moveTo>
                    <a:pt x="73418" y="7759"/>
                  </a:moveTo>
                  <a:lnTo>
                    <a:pt x="70192" y="5930"/>
                  </a:lnTo>
                  <a:lnTo>
                    <a:pt x="66979" y="5537"/>
                  </a:lnTo>
                  <a:lnTo>
                    <a:pt x="59969" y="9702"/>
                  </a:lnTo>
                  <a:lnTo>
                    <a:pt x="63169" y="10083"/>
                  </a:lnTo>
                  <a:lnTo>
                    <a:pt x="66395" y="11912"/>
                  </a:lnTo>
                  <a:lnTo>
                    <a:pt x="73418" y="7759"/>
                  </a:lnTo>
                  <a:close/>
                </a:path>
                <a:path w="87629" h="70485">
                  <a:moveTo>
                    <a:pt x="87477" y="32867"/>
                  </a:moveTo>
                  <a:lnTo>
                    <a:pt x="86664" y="23482"/>
                  </a:lnTo>
                  <a:lnTo>
                    <a:pt x="78994" y="11976"/>
                  </a:lnTo>
                  <a:lnTo>
                    <a:pt x="76200" y="9334"/>
                  </a:lnTo>
                  <a:lnTo>
                    <a:pt x="73418" y="7759"/>
                  </a:lnTo>
                  <a:lnTo>
                    <a:pt x="66395" y="11925"/>
                  </a:lnTo>
                  <a:lnTo>
                    <a:pt x="69176" y="13500"/>
                  </a:lnTo>
                  <a:lnTo>
                    <a:pt x="71983" y="16141"/>
                  </a:lnTo>
                  <a:lnTo>
                    <a:pt x="79654" y="27635"/>
                  </a:lnTo>
                  <a:lnTo>
                    <a:pt x="80467" y="37020"/>
                  </a:lnTo>
                  <a:lnTo>
                    <a:pt x="76161" y="40551"/>
                  </a:lnTo>
                  <a:lnTo>
                    <a:pt x="40474" y="70116"/>
                  </a:lnTo>
                  <a:lnTo>
                    <a:pt x="47498" y="65963"/>
                  </a:lnTo>
                  <a:lnTo>
                    <a:pt x="83083" y="36461"/>
                  </a:lnTo>
                  <a:lnTo>
                    <a:pt x="87477" y="32867"/>
                  </a:lnTo>
                  <a:close/>
                </a:path>
              </a:pathLst>
            </a:custGeom>
            <a:solidFill>
              <a:srgbClr val="D3E1FC"/>
            </a:solidFill>
          </p:spPr>
          <p:txBody>
            <a:bodyPr wrap="square" lIns="0" tIns="0" rIns="0" bIns="0" rtlCol="0"/>
            <a:lstStyle/>
            <a:p>
              <a:endParaRPr/>
            </a:p>
          </p:txBody>
        </p:sp>
        <p:sp>
          <p:nvSpPr>
            <p:cNvPr id="338" name="object 338"/>
            <p:cNvSpPr/>
            <p:nvPr/>
          </p:nvSpPr>
          <p:spPr>
            <a:xfrm>
              <a:off x="20073858" y="11866451"/>
              <a:ext cx="161574" cy="125539"/>
            </a:xfrm>
            <a:custGeom>
              <a:avLst/>
              <a:gdLst/>
              <a:ahLst/>
              <a:cxnLst/>
              <a:rect l="l" t="t" r="r" b="b"/>
              <a:pathLst>
                <a:path w="88264"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39" name="object 339"/>
            <p:cNvPicPr/>
            <p:nvPr/>
          </p:nvPicPr>
          <p:blipFill>
            <a:blip r:embed="rId43" cstate="print"/>
            <a:stretch>
              <a:fillRect/>
            </a:stretch>
          </p:blipFill>
          <p:spPr>
            <a:xfrm>
              <a:off x="17409930" y="9533452"/>
              <a:ext cx="1277413" cy="1973266"/>
            </a:xfrm>
            <a:prstGeom prst="rect">
              <a:avLst/>
            </a:prstGeom>
          </p:spPr>
        </p:pic>
        <p:pic>
          <p:nvPicPr>
            <p:cNvPr id="340" name="object 340"/>
            <p:cNvPicPr/>
            <p:nvPr/>
          </p:nvPicPr>
          <p:blipFill>
            <a:blip r:embed="rId44" cstate="print"/>
            <a:stretch>
              <a:fillRect/>
            </a:stretch>
          </p:blipFill>
          <p:spPr>
            <a:xfrm>
              <a:off x="17675011" y="11041753"/>
              <a:ext cx="355824" cy="511866"/>
            </a:xfrm>
            <a:prstGeom prst="rect">
              <a:avLst/>
            </a:prstGeom>
          </p:spPr>
        </p:pic>
        <p:pic>
          <p:nvPicPr>
            <p:cNvPr id="341" name="object 341"/>
            <p:cNvPicPr/>
            <p:nvPr/>
          </p:nvPicPr>
          <p:blipFill>
            <a:blip r:embed="rId45" cstate="print"/>
            <a:stretch>
              <a:fillRect/>
            </a:stretch>
          </p:blipFill>
          <p:spPr>
            <a:xfrm>
              <a:off x="17717785" y="10097950"/>
              <a:ext cx="513039" cy="940603"/>
            </a:xfrm>
            <a:prstGeom prst="rect">
              <a:avLst/>
            </a:prstGeom>
          </p:spPr>
        </p:pic>
        <p:sp>
          <p:nvSpPr>
            <p:cNvPr id="342" name="object 342"/>
            <p:cNvSpPr/>
            <p:nvPr/>
          </p:nvSpPr>
          <p:spPr>
            <a:xfrm>
              <a:off x="18085858" y="10274514"/>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343" name="object 343"/>
            <p:cNvPicPr/>
            <p:nvPr/>
          </p:nvPicPr>
          <p:blipFill>
            <a:blip r:embed="rId46" cstate="print"/>
            <a:stretch>
              <a:fillRect/>
            </a:stretch>
          </p:blipFill>
          <p:spPr>
            <a:xfrm>
              <a:off x="17807169" y="10088257"/>
              <a:ext cx="421867" cy="236663"/>
            </a:xfrm>
            <a:prstGeom prst="rect">
              <a:avLst/>
            </a:prstGeom>
          </p:spPr>
        </p:pic>
        <p:sp>
          <p:nvSpPr>
            <p:cNvPr id="344" name="object 344"/>
            <p:cNvSpPr/>
            <p:nvPr/>
          </p:nvSpPr>
          <p:spPr>
            <a:xfrm>
              <a:off x="17843870" y="10332281"/>
              <a:ext cx="281301" cy="413814"/>
            </a:xfrm>
            <a:custGeom>
              <a:avLst/>
              <a:gdLst/>
              <a:ahLst/>
              <a:cxnLst/>
              <a:rect l="l" t="t" r="r" b="b"/>
              <a:pathLst>
                <a:path w="153670" h="226060">
                  <a:moveTo>
                    <a:pt x="52832" y="198412"/>
                  </a:moveTo>
                  <a:lnTo>
                    <a:pt x="50647" y="194271"/>
                  </a:lnTo>
                  <a:lnTo>
                    <a:pt x="2578" y="169519"/>
                  </a:lnTo>
                  <a:lnTo>
                    <a:pt x="215" y="171335"/>
                  </a:lnTo>
                  <a:lnTo>
                    <a:pt x="0" y="178676"/>
                  </a:lnTo>
                  <a:lnTo>
                    <a:pt x="2171" y="182816"/>
                  </a:lnTo>
                  <a:lnTo>
                    <a:pt x="47447" y="206121"/>
                  </a:lnTo>
                  <a:lnTo>
                    <a:pt x="50253" y="207556"/>
                  </a:lnTo>
                  <a:lnTo>
                    <a:pt x="52603" y="205752"/>
                  </a:lnTo>
                  <a:lnTo>
                    <a:pt x="52832" y="198412"/>
                  </a:lnTo>
                  <a:close/>
                </a:path>
                <a:path w="153670" h="226060">
                  <a:moveTo>
                    <a:pt x="122161" y="170472"/>
                  </a:moveTo>
                  <a:lnTo>
                    <a:pt x="119976" y="166331"/>
                  </a:lnTo>
                  <a:lnTo>
                    <a:pt x="4483" y="106908"/>
                  </a:lnTo>
                  <a:lnTo>
                    <a:pt x="2120" y="108724"/>
                  </a:lnTo>
                  <a:lnTo>
                    <a:pt x="1905" y="116052"/>
                  </a:lnTo>
                  <a:lnTo>
                    <a:pt x="4076" y="120205"/>
                  </a:lnTo>
                  <a:lnTo>
                    <a:pt x="116776" y="178181"/>
                  </a:lnTo>
                  <a:lnTo>
                    <a:pt x="119583" y="179616"/>
                  </a:lnTo>
                  <a:lnTo>
                    <a:pt x="121932" y="177812"/>
                  </a:lnTo>
                  <a:lnTo>
                    <a:pt x="122161" y="170472"/>
                  </a:lnTo>
                  <a:close/>
                </a:path>
                <a:path w="153670" h="226060">
                  <a:moveTo>
                    <a:pt x="134493" y="57658"/>
                  </a:moveTo>
                  <a:lnTo>
                    <a:pt x="132308" y="53505"/>
                  </a:lnTo>
                  <a:lnTo>
                    <a:pt x="28308" y="0"/>
                  </a:lnTo>
                  <a:lnTo>
                    <a:pt x="25946" y="1816"/>
                  </a:lnTo>
                  <a:lnTo>
                    <a:pt x="25730" y="9156"/>
                  </a:lnTo>
                  <a:lnTo>
                    <a:pt x="27901" y="13296"/>
                  </a:lnTo>
                  <a:lnTo>
                    <a:pt x="129120" y="65366"/>
                  </a:lnTo>
                  <a:lnTo>
                    <a:pt x="131914" y="66802"/>
                  </a:lnTo>
                  <a:lnTo>
                    <a:pt x="134264" y="64998"/>
                  </a:lnTo>
                  <a:lnTo>
                    <a:pt x="134493" y="57658"/>
                  </a:lnTo>
                  <a:close/>
                </a:path>
                <a:path w="153670" h="226060">
                  <a:moveTo>
                    <a:pt x="150228" y="216712"/>
                  </a:moveTo>
                  <a:lnTo>
                    <a:pt x="148056" y="212559"/>
                  </a:lnTo>
                  <a:lnTo>
                    <a:pt x="3530" y="138214"/>
                  </a:lnTo>
                  <a:lnTo>
                    <a:pt x="1168" y="140017"/>
                  </a:lnTo>
                  <a:lnTo>
                    <a:pt x="952" y="147358"/>
                  </a:lnTo>
                  <a:lnTo>
                    <a:pt x="3124" y="151511"/>
                  </a:lnTo>
                  <a:lnTo>
                    <a:pt x="144856" y="224421"/>
                  </a:lnTo>
                  <a:lnTo>
                    <a:pt x="147650" y="225856"/>
                  </a:lnTo>
                  <a:lnTo>
                    <a:pt x="150012" y="224053"/>
                  </a:lnTo>
                  <a:lnTo>
                    <a:pt x="150228" y="216712"/>
                  </a:lnTo>
                  <a:close/>
                </a:path>
                <a:path w="153670" h="226060">
                  <a:moveTo>
                    <a:pt x="152133" y="154089"/>
                  </a:moveTo>
                  <a:lnTo>
                    <a:pt x="149948" y="149936"/>
                  </a:lnTo>
                  <a:lnTo>
                    <a:pt x="5422" y="75577"/>
                  </a:lnTo>
                  <a:lnTo>
                    <a:pt x="3073" y="77393"/>
                  </a:lnTo>
                  <a:lnTo>
                    <a:pt x="2844" y="84734"/>
                  </a:lnTo>
                  <a:lnTo>
                    <a:pt x="5029" y="88887"/>
                  </a:lnTo>
                  <a:lnTo>
                    <a:pt x="146761" y="161798"/>
                  </a:lnTo>
                  <a:lnTo>
                    <a:pt x="149555" y="163233"/>
                  </a:lnTo>
                  <a:lnTo>
                    <a:pt x="151917" y="161429"/>
                  </a:lnTo>
                  <a:lnTo>
                    <a:pt x="152133" y="154089"/>
                  </a:lnTo>
                  <a:close/>
                </a:path>
                <a:path w="153670" h="226060">
                  <a:moveTo>
                    <a:pt x="153085" y="122770"/>
                  </a:moveTo>
                  <a:lnTo>
                    <a:pt x="150914" y="118630"/>
                  </a:lnTo>
                  <a:lnTo>
                    <a:pt x="6388" y="44272"/>
                  </a:lnTo>
                  <a:lnTo>
                    <a:pt x="4025" y="46075"/>
                  </a:lnTo>
                  <a:lnTo>
                    <a:pt x="3810" y="53428"/>
                  </a:lnTo>
                  <a:lnTo>
                    <a:pt x="5981" y="57569"/>
                  </a:lnTo>
                  <a:lnTo>
                    <a:pt x="147713" y="130479"/>
                  </a:lnTo>
                  <a:lnTo>
                    <a:pt x="150507" y="131927"/>
                  </a:lnTo>
                  <a:lnTo>
                    <a:pt x="152869" y="130124"/>
                  </a:lnTo>
                  <a:lnTo>
                    <a:pt x="153085" y="122770"/>
                  </a:lnTo>
                  <a:close/>
                </a:path>
              </a:pathLst>
            </a:custGeom>
            <a:solidFill>
              <a:srgbClr val="CFD8DB"/>
            </a:solidFill>
          </p:spPr>
          <p:txBody>
            <a:bodyPr wrap="square" lIns="0" tIns="0" rIns="0" bIns="0" rtlCol="0"/>
            <a:lstStyle/>
            <a:p>
              <a:endParaRPr/>
            </a:p>
          </p:txBody>
        </p:sp>
        <p:pic>
          <p:nvPicPr>
            <p:cNvPr id="345" name="object 345"/>
            <p:cNvPicPr/>
            <p:nvPr/>
          </p:nvPicPr>
          <p:blipFill>
            <a:blip r:embed="rId8" cstate="print"/>
            <a:stretch>
              <a:fillRect/>
            </a:stretch>
          </p:blipFill>
          <p:spPr>
            <a:xfrm>
              <a:off x="17983925" y="10795540"/>
              <a:ext cx="129760" cy="124783"/>
            </a:xfrm>
            <a:prstGeom prst="rect">
              <a:avLst/>
            </a:prstGeom>
          </p:spPr>
        </p:pic>
        <p:pic>
          <p:nvPicPr>
            <p:cNvPr id="346" name="object 346"/>
            <p:cNvPicPr/>
            <p:nvPr/>
          </p:nvPicPr>
          <p:blipFill>
            <a:blip r:embed="rId47" cstate="print"/>
            <a:stretch>
              <a:fillRect/>
            </a:stretch>
          </p:blipFill>
          <p:spPr>
            <a:xfrm>
              <a:off x="18124870" y="10200069"/>
              <a:ext cx="261800" cy="348879"/>
            </a:xfrm>
            <a:prstGeom prst="rect">
              <a:avLst/>
            </a:prstGeom>
          </p:spPr>
        </p:pic>
        <p:sp>
          <p:nvSpPr>
            <p:cNvPr id="347" name="object 347"/>
            <p:cNvSpPr/>
            <p:nvPr/>
          </p:nvSpPr>
          <p:spPr>
            <a:xfrm>
              <a:off x="18087576" y="10222591"/>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348" name="object 348"/>
            <p:cNvSpPr/>
            <p:nvPr/>
          </p:nvSpPr>
          <p:spPr>
            <a:xfrm>
              <a:off x="18112197" y="10254217"/>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349" name="object 349"/>
            <p:cNvSpPr/>
            <p:nvPr/>
          </p:nvSpPr>
          <p:spPr>
            <a:xfrm>
              <a:off x="18208528" y="10460643"/>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350" name="object 350"/>
            <p:cNvSpPr/>
            <p:nvPr/>
          </p:nvSpPr>
          <p:spPr>
            <a:xfrm>
              <a:off x="18134935" y="10339464"/>
              <a:ext cx="160411" cy="129026"/>
            </a:xfrm>
            <a:custGeom>
              <a:avLst/>
              <a:gdLst/>
              <a:ahLst/>
              <a:cxnLst/>
              <a:rect l="l" t="t" r="r" b="b"/>
              <a:pathLst>
                <a:path w="87629" h="70485">
                  <a:moveTo>
                    <a:pt x="34950" y="31470"/>
                  </a:moveTo>
                  <a:lnTo>
                    <a:pt x="21755" y="10566"/>
                  </a:lnTo>
                  <a:lnTo>
                    <a:pt x="16167" y="13868"/>
                  </a:lnTo>
                  <a:lnTo>
                    <a:pt x="21742" y="10553"/>
                  </a:lnTo>
                  <a:lnTo>
                    <a:pt x="19342" y="6769"/>
                  </a:lnTo>
                  <a:lnTo>
                    <a:pt x="16383" y="3898"/>
                  </a:lnTo>
                  <a:lnTo>
                    <a:pt x="10198" y="393"/>
                  </a:lnTo>
                  <a:lnTo>
                    <a:pt x="7010" y="0"/>
                  </a:lnTo>
                  <a:lnTo>
                    <a:pt x="0" y="4165"/>
                  </a:lnTo>
                  <a:lnTo>
                    <a:pt x="3187" y="4572"/>
                  </a:lnTo>
                  <a:lnTo>
                    <a:pt x="9359" y="8051"/>
                  </a:lnTo>
                  <a:lnTo>
                    <a:pt x="12331" y="10934"/>
                  </a:lnTo>
                  <a:lnTo>
                    <a:pt x="14732" y="14719"/>
                  </a:lnTo>
                  <a:lnTo>
                    <a:pt x="27927" y="35636"/>
                  </a:lnTo>
                  <a:lnTo>
                    <a:pt x="34950" y="31470"/>
                  </a:lnTo>
                  <a:close/>
                </a:path>
                <a:path w="87629" h="70485">
                  <a:moveTo>
                    <a:pt x="73418" y="7759"/>
                  </a:moveTo>
                  <a:lnTo>
                    <a:pt x="70192" y="5930"/>
                  </a:lnTo>
                  <a:lnTo>
                    <a:pt x="66992" y="5549"/>
                  </a:lnTo>
                  <a:lnTo>
                    <a:pt x="59969" y="9702"/>
                  </a:lnTo>
                  <a:lnTo>
                    <a:pt x="63169" y="10096"/>
                  </a:lnTo>
                  <a:lnTo>
                    <a:pt x="66395" y="11925"/>
                  </a:lnTo>
                  <a:lnTo>
                    <a:pt x="73418" y="7759"/>
                  </a:lnTo>
                  <a:close/>
                </a:path>
                <a:path w="87629" h="70485">
                  <a:moveTo>
                    <a:pt x="87477" y="32867"/>
                  </a:moveTo>
                  <a:lnTo>
                    <a:pt x="86664" y="23482"/>
                  </a:lnTo>
                  <a:lnTo>
                    <a:pt x="78994" y="11988"/>
                  </a:lnTo>
                  <a:lnTo>
                    <a:pt x="76200" y="9334"/>
                  </a:lnTo>
                  <a:lnTo>
                    <a:pt x="73418" y="7772"/>
                  </a:lnTo>
                  <a:lnTo>
                    <a:pt x="66395" y="11925"/>
                  </a:lnTo>
                  <a:lnTo>
                    <a:pt x="69176" y="13500"/>
                  </a:lnTo>
                  <a:lnTo>
                    <a:pt x="71983" y="16141"/>
                  </a:lnTo>
                  <a:lnTo>
                    <a:pt x="79654" y="27635"/>
                  </a:lnTo>
                  <a:lnTo>
                    <a:pt x="80467" y="37020"/>
                  </a:lnTo>
                  <a:lnTo>
                    <a:pt x="76111" y="40589"/>
                  </a:lnTo>
                  <a:lnTo>
                    <a:pt x="40487" y="70129"/>
                  </a:lnTo>
                  <a:lnTo>
                    <a:pt x="47510" y="65963"/>
                  </a:lnTo>
                  <a:lnTo>
                    <a:pt x="83083" y="36474"/>
                  </a:lnTo>
                  <a:lnTo>
                    <a:pt x="87477" y="32867"/>
                  </a:lnTo>
                  <a:close/>
                </a:path>
              </a:pathLst>
            </a:custGeom>
            <a:solidFill>
              <a:srgbClr val="D3E1FC"/>
            </a:solidFill>
          </p:spPr>
          <p:txBody>
            <a:bodyPr wrap="square" lIns="0" tIns="0" rIns="0" bIns="0" rtlCol="0"/>
            <a:lstStyle/>
            <a:p>
              <a:endParaRPr/>
            </a:p>
          </p:txBody>
        </p:sp>
        <p:sp>
          <p:nvSpPr>
            <p:cNvPr id="351" name="object 351"/>
            <p:cNvSpPr/>
            <p:nvPr/>
          </p:nvSpPr>
          <p:spPr>
            <a:xfrm>
              <a:off x="18121476" y="10346987"/>
              <a:ext cx="161574" cy="125539"/>
            </a:xfrm>
            <a:custGeom>
              <a:avLst/>
              <a:gdLst/>
              <a:ahLst/>
              <a:cxnLst/>
              <a:rect l="l" t="t" r="r" b="b"/>
              <a:pathLst>
                <a:path w="88264"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52" name="object 352"/>
            <p:cNvPicPr/>
            <p:nvPr/>
          </p:nvPicPr>
          <p:blipFill>
            <a:blip r:embed="rId48" cstate="print"/>
            <a:stretch>
              <a:fillRect/>
            </a:stretch>
          </p:blipFill>
          <p:spPr>
            <a:xfrm>
              <a:off x="15228346" y="8166785"/>
              <a:ext cx="1277413" cy="1973262"/>
            </a:xfrm>
            <a:prstGeom prst="rect">
              <a:avLst/>
            </a:prstGeom>
          </p:spPr>
        </p:pic>
        <p:pic>
          <p:nvPicPr>
            <p:cNvPr id="353" name="object 353"/>
            <p:cNvPicPr/>
            <p:nvPr/>
          </p:nvPicPr>
          <p:blipFill>
            <a:blip r:embed="rId49" cstate="print"/>
            <a:stretch>
              <a:fillRect/>
            </a:stretch>
          </p:blipFill>
          <p:spPr>
            <a:xfrm>
              <a:off x="15493426" y="9675084"/>
              <a:ext cx="355824" cy="511862"/>
            </a:xfrm>
            <a:prstGeom prst="rect">
              <a:avLst/>
            </a:prstGeom>
          </p:spPr>
        </p:pic>
        <p:pic>
          <p:nvPicPr>
            <p:cNvPr id="354" name="object 354"/>
            <p:cNvPicPr/>
            <p:nvPr/>
          </p:nvPicPr>
          <p:blipFill>
            <a:blip r:embed="rId50" cstate="print"/>
            <a:stretch>
              <a:fillRect/>
            </a:stretch>
          </p:blipFill>
          <p:spPr>
            <a:xfrm>
              <a:off x="15536201" y="8731279"/>
              <a:ext cx="513039" cy="940599"/>
            </a:xfrm>
            <a:prstGeom prst="rect">
              <a:avLst/>
            </a:prstGeom>
          </p:spPr>
        </p:pic>
        <p:sp>
          <p:nvSpPr>
            <p:cNvPr id="355" name="object 355"/>
            <p:cNvSpPr/>
            <p:nvPr/>
          </p:nvSpPr>
          <p:spPr>
            <a:xfrm>
              <a:off x="15904273" y="8907843"/>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356" name="object 356"/>
            <p:cNvPicPr/>
            <p:nvPr/>
          </p:nvPicPr>
          <p:blipFill>
            <a:blip r:embed="rId51" cstate="print"/>
            <a:stretch>
              <a:fillRect/>
            </a:stretch>
          </p:blipFill>
          <p:spPr>
            <a:xfrm>
              <a:off x="15625585" y="8721581"/>
              <a:ext cx="421867" cy="236663"/>
            </a:xfrm>
            <a:prstGeom prst="rect">
              <a:avLst/>
            </a:prstGeom>
          </p:spPr>
        </p:pic>
        <p:sp>
          <p:nvSpPr>
            <p:cNvPr id="357" name="object 357"/>
            <p:cNvSpPr/>
            <p:nvPr/>
          </p:nvSpPr>
          <p:spPr>
            <a:xfrm>
              <a:off x="15662278" y="8965601"/>
              <a:ext cx="281301" cy="413814"/>
            </a:xfrm>
            <a:custGeom>
              <a:avLst/>
              <a:gdLst/>
              <a:ahLst/>
              <a:cxnLst/>
              <a:rect l="l" t="t" r="r" b="b"/>
              <a:pathLst>
                <a:path w="153670" h="226060">
                  <a:moveTo>
                    <a:pt x="52832" y="198412"/>
                  </a:moveTo>
                  <a:lnTo>
                    <a:pt x="50647" y="194259"/>
                  </a:lnTo>
                  <a:lnTo>
                    <a:pt x="2578" y="169519"/>
                  </a:lnTo>
                  <a:lnTo>
                    <a:pt x="215" y="171335"/>
                  </a:lnTo>
                  <a:lnTo>
                    <a:pt x="0" y="178676"/>
                  </a:lnTo>
                  <a:lnTo>
                    <a:pt x="2184" y="182816"/>
                  </a:lnTo>
                  <a:lnTo>
                    <a:pt x="47459" y="206121"/>
                  </a:lnTo>
                  <a:lnTo>
                    <a:pt x="50253" y="207556"/>
                  </a:lnTo>
                  <a:lnTo>
                    <a:pt x="52603" y="205752"/>
                  </a:lnTo>
                  <a:lnTo>
                    <a:pt x="52832" y="198412"/>
                  </a:lnTo>
                  <a:close/>
                </a:path>
                <a:path w="153670" h="226060">
                  <a:moveTo>
                    <a:pt x="122161" y="170472"/>
                  </a:moveTo>
                  <a:lnTo>
                    <a:pt x="119976" y="166331"/>
                  </a:lnTo>
                  <a:lnTo>
                    <a:pt x="4483" y="106908"/>
                  </a:lnTo>
                  <a:lnTo>
                    <a:pt x="2120" y="108724"/>
                  </a:lnTo>
                  <a:lnTo>
                    <a:pt x="1905" y="116052"/>
                  </a:lnTo>
                  <a:lnTo>
                    <a:pt x="4076" y="120205"/>
                  </a:lnTo>
                  <a:lnTo>
                    <a:pt x="116789" y="178181"/>
                  </a:lnTo>
                  <a:lnTo>
                    <a:pt x="119583" y="179616"/>
                  </a:lnTo>
                  <a:lnTo>
                    <a:pt x="121932" y="177812"/>
                  </a:lnTo>
                  <a:lnTo>
                    <a:pt x="122161" y="170472"/>
                  </a:lnTo>
                  <a:close/>
                </a:path>
                <a:path w="153670" h="226060">
                  <a:moveTo>
                    <a:pt x="134493" y="57658"/>
                  </a:moveTo>
                  <a:lnTo>
                    <a:pt x="132308" y="53505"/>
                  </a:lnTo>
                  <a:lnTo>
                    <a:pt x="28308" y="0"/>
                  </a:lnTo>
                  <a:lnTo>
                    <a:pt x="25946" y="1816"/>
                  </a:lnTo>
                  <a:lnTo>
                    <a:pt x="25730" y="9156"/>
                  </a:lnTo>
                  <a:lnTo>
                    <a:pt x="27901" y="13296"/>
                  </a:lnTo>
                  <a:lnTo>
                    <a:pt x="129120" y="65366"/>
                  </a:lnTo>
                  <a:lnTo>
                    <a:pt x="131914" y="66802"/>
                  </a:lnTo>
                  <a:lnTo>
                    <a:pt x="134277" y="64998"/>
                  </a:lnTo>
                  <a:lnTo>
                    <a:pt x="134493" y="57658"/>
                  </a:lnTo>
                  <a:close/>
                </a:path>
                <a:path w="153670" h="226060">
                  <a:moveTo>
                    <a:pt x="150228" y="216712"/>
                  </a:moveTo>
                  <a:lnTo>
                    <a:pt x="148056" y="212572"/>
                  </a:lnTo>
                  <a:lnTo>
                    <a:pt x="3530" y="138214"/>
                  </a:lnTo>
                  <a:lnTo>
                    <a:pt x="1168" y="140017"/>
                  </a:lnTo>
                  <a:lnTo>
                    <a:pt x="952" y="147370"/>
                  </a:lnTo>
                  <a:lnTo>
                    <a:pt x="3124" y="151511"/>
                  </a:lnTo>
                  <a:lnTo>
                    <a:pt x="144856" y="224421"/>
                  </a:lnTo>
                  <a:lnTo>
                    <a:pt x="147650" y="225856"/>
                  </a:lnTo>
                  <a:lnTo>
                    <a:pt x="150012" y="224053"/>
                  </a:lnTo>
                  <a:lnTo>
                    <a:pt x="150228" y="216712"/>
                  </a:lnTo>
                  <a:close/>
                </a:path>
                <a:path w="153670" h="226060">
                  <a:moveTo>
                    <a:pt x="152133" y="154089"/>
                  </a:moveTo>
                  <a:lnTo>
                    <a:pt x="149961" y="149936"/>
                  </a:lnTo>
                  <a:lnTo>
                    <a:pt x="5435" y="75590"/>
                  </a:lnTo>
                  <a:lnTo>
                    <a:pt x="3073" y="77393"/>
                  </a:lnTo>
                  <a:lnTo>
                    <a:pt x="2857" y="84734"/>
                  </a:lnTo>
                  <a:lnTo>
                    <a:pt x="5029" y="88887"/>
                  </a:lnTo>
                  <a:lnTo>
                    <a:pt x="146761" y="161798"/>
                  </a:lnTo>
                  <a:lnTo>
                    <a:pt x="149567" y="163245"/>
                  </a:lnTo>
                  <a:lnTo>
                    <a:pt x="151917" y="161429"/>
                  </a:lnTo>
                  <a:lnTo>
                    <a:pt x="152133" y="154089"/>
                  </a:lnTo>
                  <a:close/>
                </a:path>
                <a:path w="153670" h="226060">
                  <a:moveTo>
                    <a:pt x="153085" y="122770"/>
                  </a:moveTo>
                  <a:lnTo>
                    <a:pt x="150914" y="118630"/>
                  </a:lnTo>
                  <a:lnTo>
                    <a:pt x="6388" y="44272"/>
                  </a:lnTo>
                  <a:lnTo>
                    <a:pt x="4025" y="46088"/>
                  </a:lnTo>
                  <a:lnTo>
                    <a:pt x="3810" y="53428"/>
                  </a:lnTo>
                  <a:lnTo>
                    <a:pt x="5981" y="57569"/>
                  </a:lnTo>
                  <a:lnTo>
                    <a:pt x="147713" y="130492"/>
                  </a:lnTo>
                  <a:lnTo>
                    <a:pt x="150507" y="131927"/>
                  </a:lnTo>
                  <a:lnTo>
                    <a:pt x="152869" y="130124"/>
                  </a:lnTo>
                  <a:lnTo>
                    <a:pt x="153085" y="122770"/>
                  </a:lnTo>
                  <a:close/>
                </a:path>
              </a:pathLst>
            </a:custGeom>
            <a:solidFill>
              <a:srgbClr val="CFD8DB"/>
            </a:solidFill>
          </p:spPr>
          <p:txBody>
            <a:bodyPr wrap="square" lIns="0" tIns="0" rIns="0" bIns="0" rtlCol="0"/>
            <a:lstStyle/>
            <a:p>
              <a:endParaRPr/>
            </a:p>
          </p:txBody>
        </p:sp>
        <p:pic>
          <p:nvPicPr>
            <p:cNvPr id="358" name="object 358"/>
            <p:cNvPicPr/>
            <p:nvPr/>
          </p:nvPicPr>
          <p:blipFill>
            <a:blip r:embed="rId52" cstate="print"/>
            <a:stretch>
              <a:fillRect/>
            </a:stretch>
          </p:blipFill>
          <p:spPr>
            <a:xfrm>
              <a:off x="15802341" y="9428866"/>
              <a:ext cx="129760" cy="124783"/>
            </a:xfrm>
            <a:prstGeom prst="rect">
              <a:avLst/>
            </a:prstGeom>
          </p:spPr>
        </p:pic>
        <p:pic>
          <p:nvPicPr>
            <p:cNvPr id="359" name="object 359"/>
            <p:cNvPicPr/>
            <p:nvPr/>
          </p:nvPicPr>
          <p:blipFill>
            <a:blip r:embed="rId53" cstate="print"/>
            <a:stretch>
              <a:fillRect/>
            </a:stretch>
          </p:blipFill>
          <p:spPr>
            <a:xfrm>
              <a:off x="15943284" y="8833398"/>
              <a:ext cx="261800" cy="348879"/>
            </a:xfrm>
            <a:prstGeom prst="rect">
              <a:avLst/>
            </a:prstGeom>
          </p:spPr>
        </p:pic>
        <p:sp>
          <p:nvSpPr>
            <p:cNvPr id="360" name="object 360"/>
            <p:cNvSpPr/>
            <p:nvPr/>
          </p:nvSpPr>
          <p:spPr>
            <a:xfrm>
              <a:off x="15905992" y="8855920"/>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361" name="object 361"/>
            <p:cNvSpPr/>
            <p:nvPr/>
          </p:nvSpPr>
          <p:spPr>
            <a:xfrm>
              <a:off x="15930613" y="8887546"/>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362" name="object 362"/>
            <p:cNvSpPr/>
            <p:nvPr/>
          </p:nvSpPr>
          <p:spPr>
            <a:xfrm>
              <a:off x="16026944" y="9093966"/>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363" name="object 363"/>
            <p:cNvSpPr/>
            <p:nvPr/>
          </p:nvSpPr>
          <p:spPr>
            <a:xfrm>
              <a:off x="15953343" y="8972786"/>
              <a:ext cx="160411" cy="129026"/>
            </a:xfrm>
            <a:custGeom>
              <a:avLst/>
              <a:gdLst/>
              <a:ahLst/>
              <a:cxnLst/>
              <a:rect l="l" t="t" r="r" b="b"/>
              <a:pathLst>
                <a:path w="87629" h="70485">
                  <a:moveTo>
                    <a:pt x="34950" y="31470"/>
                  </a:moveTo>
                  <a:lnTo>
                    <a:pt x="21755" y="10566"/>
                  </a:lnTo>
                  <a:lnTo>
                    <a:pt x="16167" y="13868"/>
                  </a:lnTo>
                  <a:lnTo>
                    <a:pt x="21742" y="10553"/>
                  </a:lnTo>
                  <a:lnTo>
                    <a:pt x="19354" y="6769"/>
                  </a:lnTo>
                  <a:lnTo>
                    <a:pt x="16383" y="3898"/>
                  </a:lnTo>
                  <a:lnTo>
                    <a:pt x="10210" y="393"/>
                  </a:lnTo>
                  <a:lnTo>
                    <a:pt x="7010" y="0"/>
                  </a:lnTo>
                  <a:lnTo>
                    <a:pt x="0" y="4165"/>
                  </a:lnTo>
                  <a:lnTo>
                    <a:pt x="3200" y="4572"/>
                  </a:lnTo>
                  <a:lnTo>
                    <a:pt x="9372" y="8051"/>
                  </a:lnTo>
                  <a:lnTo>
                    <a:pt x="12344" y="10934"/>
                  </a:lnTo>
                  <a:lnTo>
                    <a:pt x="14732" y="14719"/>
                  </a:lnTo>
                  <a:lnTo>
                    <a:pt x="27927" y="35636"/>
                  </a:lnTo>
                  <a:lnTo>
                    <a:pt x="34950" y="31470"/>
                  </a:lnTo>
                  <a:close/>
                </a:path>
                <a:path w="87629" h="70485">
                  <a:moveTo>
                    <a:pt x="73431" y="7759"/>
                  </a:moveTo>
                  <a:lnTo>
                    <a:pt x="70192" y="5930"/>
                  </a:lnTo>
                  <a:lnTo>
                    <a:pt x="66992" y="5549"/>
                  </a:lnTo>
                  <a:lnTo>
                    <a:pt x="59969" y="9715"/>
                  </a:lnTo>
                  <a:lnTo>
                    <a:pt x="63169" y="10096"/>
                  </a:lnTo>
                  <a:lnTo>
                    <a:pt x="66408" y="11925"/>
                  </a:lnTo>
                  <a:lnTo>
                    <a:pt x="73431" y="7759"/>
                  </a:lnTo>
                  <a:close/>
                </a:path>
                <a:path w="87629" h="70485">
                  <a:moveTo>
                    <a:pt x="87477" y="32867"/>
                  </a:moveTo>
                  <a:lnTo>
                    <a:pt x="86664" y="23495"/>
                  </a:lnTo>
                  <a:lnTo>
                    <a:pt x="79006" y="11988"/>
                  </a:lnTo>
                  <a:lnTo>
                    <a:pt x="76200" y="9347"/>
                  </a:lnTo>
                  <a:lnTo>
                    <a:pt x="73431" y="7772"/>
                  </a:lnTo>
                  <a:lnTo>
                    <a:pt x="66408" y="11925"/>
                  </a:lnTo>
                  <a:lnTo>
                    <a:pt x="69189" y="13500"/>
                  </a:lnTo>
                  <a:lnTo>
                    <a:pt x="71996" y="16141"/>
                  </a:lnTo>
                  <a:lnTo>
                    <a:pt x="79654" y="27635"/>
                  </a:lnTo>
                  <a:lnTo>
                    <a:pt x="80467" y="37020"/>
                  </a:lnTo>
                  <a:lnTo>
                    <a:pt x="76174" y="40551"/>
                  </a:lnTo>
                  <a:lnTo>
                    <a:pt x="40487" y="70129"/>
                  </a:lnTo>
                  <a:lnTo>
                    <a:pt x="47510" y="65963"/>
                  </a:lnTo>
                  <a:lnTo>
                    <a:pt x="83134" y="36436"/>
                  </a:lnTo>
                  <a:lnTo>
                    <a:pt x="87477" y="32867"/>
                  </a:lnTo>
                  <a:close/>
                </a:path>
              </a:pathLst>
            </a:custGeom>
            <a:solidFill>
              <a:srgbClr val="D3E1FC"/>
            </a:solidFill>
          </p:spPr>
          <p:txBody>
            <a:bodyPr wrap="square" lIns="0" tIns="0" rIns="0" bIns="0" rtlCol="0"/>
            <a:lstStyle/>
            <a:p>
              <a:endParaRPr/>
            </a:p>
          </p:txBody>
        </p:sp>
        <p:sp>
          <p:nvSpPr>
            <p:cNvPr id="364" name="object 364"/>
            <p:cNvSpPr/>
            <p:nvPr/>
          </p:nvSpPr>
          <p:spPr>
            <a:xfrm>
              <a:off x="15939892" y="8980311"/>
              <a:ext cx="161574" cy="125539"/>
            </a:xfrm>
            <a:custGeom>
              <a:avLst/>
              <a:gdLst/>
              <a:ahLst/>
              <a:cxnLst/>
              <a:rect l="l" t="t" r="r" b="b"/>
              <a:pathLst>
                <a:path w="88264"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pic>
          <p:nvPicPr>
            <p:cNvPr id="365" name="object 365"/>
            <p:cNvPicPr/>
            <p:nvPr/>
          </p:nvPicPr>
          <p:blipFill>
            <a:blip r:embed="rId54" cstate="print"/>
            <a:stretch>
              <a:fillRect/>
            </a:stretch>
          </p:blipFill>
          <p:spPr>
            <a:xfrm>
              <a:off x="17783430" y="6935917"/>
              <a:ext cx="1153963" cy="1782565"/>
            </a:xfrm>
            <a:prstGeom prst="rect">
              <a:avLst/>
            </a:prstGeom>
          </p:spPr>
        </p:pic>
        <p:pic>
          <p:nvPicPr>
            <p:cNvPr id="366" name="object 366"/>
            <p:cNvPicPr/>
            <p:nvPr/>
          </p:nvPicPr>
          <p:blipFill>
            <a:blip r:embed="rId55" cstate="print"/>
            <a:stretch>
              <a:fillRect/>
            </a:stretch>
          </p:blipFill>
          <p:spPr>
            <a:xfrm>
              <a:off x="18022894" y="8298451"/>
              <a:ext cx="321439" cy="462399"/>
            </a:xfrm>
            <a:prstGeom prst="rect">
              <a:avLst/>
            </a:prstGeom>
          </p:spPr>
        </p:pic>
        <p:pic>
          <p:nvPicPr>
            <p:cNvPr id="367" name="object 367"/>
            <p:cNvPicPr/>
            <p:nvPr/>
          </p:nvPicPr>
          <p:blipFill>
            <a:blip r:embed="rId56" cstate="print"/>
            <a:stretch>
              <a:fillRect/>
            </a:stretch>
          </p:blipFill>
          <p:spPr>
            <a:xfrm>
              <a:off x="18061531" y="7445863"/>
              <a:ext cx="463455" cy="849698"/>
            </a:xfrm>
            <a:prstGeom prst="rect">
              <a:avLst/>
            </a:prstGeom>
          </p:spPr>
        </p:pic>
        <p:sp>
          <p:nvSpPr>
            <p:cNvPr id="368" name="object 368"/>
            <p:cNvSpPr/>
            <p:nvPr/>
          </p:nvSpPr>
          <p:spPr>
            <a:xfrm>
              <a:off x="18394034" y="7605366"/>
              <a:ext cx="136001" cy="693953"/>
            </a:xfrm>
            <a:custGeom>
              <a:avLst/>
              <a:gdLst/>
              <a:ahLst/>
              <a:cxnLst/>
              <a:rect l="l" t="t" r="r" b="b"/>
              <a:pathLst>
                <a:path w="74295" h="379095">
                  <a:moveTo>
                    <a:pt x="69927" y="0"/>
                  </a:moveTo>
                  <a:lnTo>
                    <a:pt x="64659" y="2704"/>
                  </a:lnTo>
                  <a:lnTo>
                    <a:pt x="48726" y="10888"/>
                  </a:lnTo>
                  <a:lnTo>
                    <a:pt x="44321" y="18381"/>
                  </a:lnTo>
                  <a:lnTo>
                    <a:pt x="36409" y="356018"/>
                  </a:lnTo>
                  <a:lnTo>
                    <a:pt x="33816" y="360407"/>
                  </a:lnTo>
                  <a:lnTo>
                    <a:pt x="4934" y="375239"/>
                  </a:lnTo>
                  <a:lnTo>
                    <a:pt x="2488" y="373435"/>
                  </a:lnTo>
                  <a:lnTo>
                    <a:pt x="2756" y="362150"/>
                  </a:lnTo>
                  <a:lnTo>
                    <a:pt x="5349" y="357760"/>
                  </a:lnTo>
                  <a:lnTo>
                    <a:pt x="16935" y="351810"/>
                  </a:lnTo>
                  <a:lnTo>
                    <a:pt x="17008" y="348766"/>
                  </a:lnTo>
                  <a:lnTo>
                    <a:pt x="4071" y="355413"/>
                  </a:lnTo>
                  <a:lnTo>
                    <a:pt x="346" y="361743"/>
                  </a:lnTo>
                  <a:lnTo>
                    <a:pt x="0" y="376366"/>
                  </a:lnTo>
                  <a:lnTo>
                    <a:pt x="3514" y="378978"/>
                  </a:lnTo>
                  <a:lnTo>
                    <a:pt x="35105" y="362753"/>
                  </a:lnTo>
                  <a:lnTo>
                    <a:pt x="38829" y="356424"/>
                  </a:lnTo>
                  <a:lnTo>
                    <a:pt x="46741" y="18797"/>
                  </a:lnTo>
                  <a:lnTo>
                    <a:pt x="50020" y="13228"/>
                  </a:lnTo>
                  <a:lnTo>
                    <a:pt x="68491" y="3745"/>
                  </a:lnTo>
                  <a:lnTo>
                    <a:pt x="71583" y="6044"/>
                  </a:lnTo>
                  <a:lnTo>
                    <a:pt x="71089" y="27063"/>
                  </a:lnTo>
                  <a:lnTo>
                    <a:pt x="67811" y="32632"/>
                  </a:lnTo>
                  <a:lnTo>
                    <a:pt x="63905" y="34639"/>
                  </a:lnTo>
                  <a:lnTo>
                    <a:pt x="63837" y="37682"/>
                  </a:lnTo>
                  <a:lnTo>
                    <a:pt x="69105" y="34978"/>
                  </a:lnTo>
                  <a:lnTo>
                    <a:pt x="73520" y="27479"/>
                  </a:lnTo>
                  <a:lnTo>
                    <a:pt x="74092" y="3091"/>
                  </a:lnTo>
                  <a:lnTo>
                    <a:pt x="69927" y="0"/>
                  </a:lnTo>
                  <a:close/>
                </a:path>
              </a:pathLst>
            </a:custGeom>
            <a:solidFill>
              <a:srgbClr val="E4E7ED"/>
            </a:solidFill>
          </p:spPr>
          <p:txBody>
            <a:bodyPr wrap="square" lIns="0" tIns="0" rIns="0" bIns="0" rtlCol="0"/>
            <a:lstStyle/>
            <a:p>
              <a:endParaRPr/>
            </a:p>
          </p:txBody>
        </p:sp>
        <p:pic>
          <p:nvPicPr>
            <p:cNvPr id="369" name="object 369"/>
            <p:cNvPicPr/>
            <p:nvPr/>
          </p:nvPicPr>
          <p:blipFill>
            <a:blip r:embed="rId57" cstate="print"/>
            <a:stretch>
              <a:fillRect/>
            </a:stretch>
          </p:blipFill>
          <p:spPr>
            <a:xfrm>
              <a:off x="18142271" y="7437100"/>
              <a:ext cx="381099" cy="213792"/>
            </a:xfrm>
            <a:prstGeom prst="rect">
              <a:avLst/>
            </a:prstGeom>
          </p:spPr>
        </p:pic>
        <p:sp>
          <p:nvSpPr>
            <p:cNvPr id="370" name="object 370"/>
            <p:cNvSpPr/>
            <p:nvPr/>
          </p:nvSpPr>
          <p:spPr>
            <a:xfrm>
              <a:off x="18175432" y="7657529"/>
              <a:ext cx="253403" cy="374293"/>
            </a:xfrm>
            <a:custGeom>
              <a:avLst/>
              <a:gdLst/>
              <a:ahLst/>
              <a:cxnLst/>
              <a:rect l="l" t="t" r="r" b="b"/>
              <a:pathLst>
                <a:path w="138429" h="204470">
                  <a:moveTo>
                    <a:pt x="47726" y="179235"/>
                  </a:moveTo>
                  <a:lnTo>
                    <a:pt x="45758" y="175501"/>
                  </a:lnTo>
                  <a:lnTo>
                    <a:pt x="2324" y="153149"/>
                  </a:lnTo>
                  <a:lnTo>
                    <a:pt x="203" y="154787"/>
                  </a:lnTo>
                  <a:lnTo>
                    <a:pt x="0" y="161417"/>
                  </a:lnTo>
                  <a:lnTo>
                    <a:pt x="1968" y="165163"/>
                  </a:lnTo>
                  <a:lnTo>
                    <a:pt x="42862" y="186207"/>
                  </a:lnTo>
                  <a:lnTo>
                    <a:pt x="45389" y="187502"/>
                  </a:lnTo>
                  <a:lnTo>
                    <a:pt x="47523" y="185877"/>
                  </a:lnTo>
                  <a:lnTo>
                    <a:pt x="47726" y="179235"/>
                  </a:lnTo>
                  <a:close/>
                </a:path>
                <a:path w="138429" h="204470">
                  <a:moveTo>
                    <a:pt x="110350" y="154012"/>
                  </a:moveTo>
                  <a:lnTo>
                    <a:pt x="108381" y="150266"/>
                  </a:lnTo>
                  <a:lnTo>
                    <a:pt x="4051" y="96583"/>
                  </a:lnTo>
                  <a:lnTo>
                    <a:pt x="1917" y="98221"/>
                  </a:lnTo>
                  <a:lnTo>
                    <a:pt x="1714" y="104851"/>
                  </a:lnTo>
                  <a:lnTo>
                    <a:pt x="3683" y="108597"/>
                  </a:lnTo>
                  <a:lnTo>
                    <a:pt x="105498" y="160972"/>
                  </a:lnTo>
                  <a:lnTo>
                    <a:pt x="108026" y="162267"/>
                  </a:lnTo>
                  <a:lnTo>
                    <a:pt x="110147" y="160629"/>
                  </a:lnTo>
                  <a:lnTo>
                    <a:pt x="110350" y="154012"/>
                  </a:lnTo>
                  <a:close/>
                </a:path>
                <a:path w="138429" h="204470">
                  <a:moveTo>
                    <a:pt x="121488" y="52082"/>
                  </a:moveTo>
                  <a:lnTo>
                    <a:pt x="119532" y="48336"/>
                  </a:lnTo>
                  <a:lnTo>
                    <a:pt x="25565" y="0"/>
                  </a:lnTo>
                  <a:lnTo>
                    <a:pt x="23444" y="1638"/>
                  </a:lnTo>
                  <a:lnTo>
                    <a:pt x="23241" y="8280"/>
                  </a:lnTo>
                  <a:lnTo>
                    <a:pt x="25209" y="12014"/>
                  </a:lnTo>
                  <a:lnTo>
                    <a:pt x="116636" y="59055"/>
                  </a:lnTo>
                  <a:lnTo>
                    <a:pt x="119164" y="60350"/>
                  </a:lnTo>
                  <a:lnTo>
                    <a:pt x="121297" y="58712"/>
                  </a:lnTo>
                  <a:lnTo>
                    <a:pt x="121488" y="52082"/>
                  </a:lnTo>
                  <a:close/>
                </a:path>
                <a:path w="138429" h="204470">
                  <a:moveTo>
                    <a:pt x="135712" y="195783"/>
                  </a:moveTo>
                  <a:lnTo>
                    <a:pt x="133743" y="192036"/>
                  </a:lnTo>
                  <a:lnTo>
                    <a:pt x="3187" y="124866"/>
                  </a:lnTo>
                  <a:lnTo>
                    <a:pt x="1054" y="126492"/>
                  </a:lnTo>
                  <a:lnTo>
                    <a:pt x="850" y="133134"/>
                  </a:lnTo>
                  <a:lnTo>
                    <a:pt x="2819" y="136880"/>
                  </a:lnTo>
                  <a:lnTo>
                    <a:pt x="130860" y="202742"/>
                  </a:lnTo>
                  <a:lnTo>
                    <a:pt x="133375" y="204038"/>
                  </a:lnTo>
                  <a:lnTo>
                    <a:pt x="135509" y="202412"/>
                  </a:lnTo>
                  <a:lnTo>
                    <a:pt x="135712" y="195783"/>
                  </a:lnTo>
                  <a:close/>
                </a:path>
                <a:path w="138429" h="204470">
                  <a:moveTo>
                    <a:pt x="137426" y="139204"/>
                  </a:moveTo>
                  <a:lnTo>
                    <a:pt x="135458" y="135458"/>
                  </a:lnTo>
                  <a:lnTo>
                    <a:pt x="4902" y="68287"/>
                  </a:lnTo>
                  <a:lnTo>
                    <a:pt x="2768" y="69913"/>
                  </a:lnTo>
                  <a:lnTo>
                    <a:pt x="2578" y="76555"/>
                  </a:lnTo>
                  <a:lnTo>
                    <a:pt x="4546" y="80302"/>
                  </a:lnTo>
                  <a:lnTo>
                    <a:pt x="132575" y="146164"/>
                  </a:lnTo>
                  <a:lnTo>
                    <a:pt x="135102" y="147472"/>
                  </a:lnTo>
                  <a:lnTo>
                    <a:pt x="137236" y="145834"/>
                  </a:lnTo>
                  <a:lnTo>
                    <a:pt x="137426" y="139204"/>
                  </a:lnTo>
                  <a:close/>
                </a:path>
                <a:path w="138429" h="204470">
                  <a:moveTo>
                    <a:pt x="138290" y="110909"/>
                  </a:moveTo>
                  <a:lnTo>
                    <a:pt x="136321" y="107162"/>
                  </a:lnTo>
                  <a:lnTo>
                    <a:pt x="5765" y="39992"/>
                  </a:lnTo>
                  <a:lnTo>
                    <a:pt x="3632" y="41630"/>
                  </a:lnTo>
                  <a:lnTo>
                    <a:pt x="3441" y="48260"/>
                  </a:lnTo>
                  <a:lnTo>
                    <a:pt x="5397" y="52006"/>
                  </a:lnTo>
                  <a:lnTo>
                    <a:pt x="133438" y="117881"/>
                  </a:lnTo>
                  <a:lnTo>
                    <a:pt x="135966" y="119176"/>
                  </a:lnTo>
                  <a:lnTo>
                    <a:pt x="138087" y="117551"/>
                  </a:lnTo>
                  <a:lnTo>
                    <a:pt x="138290" y="110909"/>
                  </a:lnTo>
                  <a:close/>
                </a:path>
              </a:pathLst>
            </a:custGeom>
            <a:solidFill>
              <a:srgbClr val="CFD8DB"/>
            </a:solidFill>
          </p:spPr>
          <p:txBody>
            <a:bodyPr wrap="square" lIns="0" tIns="0" rIns="0" bIns="0" rtlCol="0"/>
            <a:lstStyle/>
            <a:p>
              <a:endParaRPr/>
            </a:p>
          </p:txBody>
        </p:sp>
        <p:sp>
          <p:nvSpPr>
            <p:cNvPr id="371" name="object 371"/>
            <p:cNvSpPr/>
            <p:nvPr/>
          </p:nvSpPr>
          <p:spPr>
            <a:xfrm>
              <a:off x="18301952" y="8076037"/>
              <a:ext cx="117402" cy="112751"/>
            </a:xfrm>
            <a:custGeom>
              <a:avLst/>
              <a:gdLst/>
              <a:ahLst/>
              <a:cxnLst/>
              <a:rect l="l" t="t" r="r" b="b"/>
              <a:pathLst>
                <a:path w="64135" h="61595">
                  <a:moveTo>
                    <a:pt x="52668" y="52074"/>
                  </a:moveTo>
                  <a:lnTo>
                    <a:pt x="51377" y="52142"/>
                  </a:lnTo>
                  <a:lnTo>
                    <a:pt x="53011" y="55864"/>
                  </a:lnTo>
                  <a:lnTo>
                    <a:pt x="56187" y="60797"/>
                  </a:lnTo>
                  <a:lnTo>
                    <a:pt x="56814" y="60764"/>
                  </a:lnTo>
                  <a:lnTo>
                    <a:pt x="63907" y="61579"/>
                  </a:lnTo>
                  <a:lnTo>
                    <a:pt x="64035" y="60381"/>
                  </a:lnTo>
                  <a:lnTo>
                    <a:pt x="57086" y="59585"/>
                  </a:lnTo>
                  <a:lnTo>
                    <a:pt x="54177" y="55380"/>
                  </a:lnTo>
                  <a:lnTo>
                    <a:pt x="52668" y="52074"/>
                  </a:lnTo>
                  <a:close/>
                </a:path>
                <a:path w="64135" h="61595">
                  <a:moveTo>
                    <a:pt x="32363" y="33177"/>
                  </a:moveTo>
                  <a:lnTo>
                    <a:pt x="29742" y="33316"/>
                  </a:lnTo>
                  <a:lnTo>
                    <a:pt x="30952" y="34438"/>
                  </a:lnTo>
                  <a:lnTo>
                    <a:pt x="30890" y="35296"/>
                  </a:lnTo>
                  <a:lnTo>
                    <a:pt x="30848" y="35869"/>
                  </a:lnTo>
                  <a:lnTo>
                    <a:pt x="30777" y="36861"/>
                  </a:lnTo>
                  <a:lnTo>
                    <a:pt x="30718" y="37677"/>
                  </a:lnTo>
                  <a:lnTo>
                    <a:pt x="31860" y="40581"/>
                  </a:lnTo>
                  <a:lnTo>
                    <a:pt x="31963" y="40842"/>
                  </a:lnTo>
                  <a:lnTo>
                    <a:pt x="32051" y="41067"/>
                  </a:lnTo>
                  <a:lnTo>
                    <a:pt x="32177" y="41387"/>
                  </a:lnTo>
                  <a:lnTo>
                    <a:pt x="32292" y="41680"/>
                  </a:lnTo>
                  <a:lnTo>
                    <a:pt x="38584" y="49332"/>
                  </a:lnTo>
                  <a:lnTo>
                    <a:pt x="43318" y="51666"/>
                  </a:lnTo>
                  <a:lnTo>
                    <a:pt x="49946" y="52218"/>
                  </a:lnTo>
                  <a:lnTo>
                    <a:pt x="52014" y="52108"/>
                  </a:lnTo>
                  <a:lnTo>
                    <a:pt x="54977" y="51540"/>
                  </a:lnTo>
                  <a:lnTo>
                    <a:pt x="57050" y="50650"/>
                  </a:lnTo>
                  <a:lnTo>
                    <a:pt x="50077" y="51020"/>
                  </a:lnTo>
                  <a:lnTo>
                    <a:pt x="43672" y="50489"/>
                  </a:lnTo>
                  <a:lnTo>
                    <a:pt x="32151" y="35485"/>
                  </a:lnTo>
                  <a:lnTo>
                    <a:pt x="34005" y="35387"/>
                  </a:lnTo>
                  <a:lnTo>
                    <a:pt x="33040" y="34626"/>
                  </a:lnTo>
                  <a:lnTo>
                    <a:pt x="32240" y="33942"/>
                  </a:lnTo>
                  <a:lnTo>
                    <a:pt x="32270" y="33754"/>
                  </a:lnTo>
                  <a:lnTo>
                    <a:pt x="32363" y="33177"/>
                  </a:lnTo>
                  <a:close/>
                </a:path>
                <a:path w="64135" h="61595">
                  <a:moveTo>
                    <a:pt x="57095" y="36663"/>
                  </a:moveTo>
                  <a:lnTo>
                    <a:pt x="53160" y="36872"/>
                  </a:lnTo>
                  <a:lnTo>
                    <a:pt x="51257" y="39820"/>
                  </a:lnTo>
                  <a:lnTo>
                    <a:pt x="51127" y="40056"/>
                  </a:lnTo>
                  <a:lnTo>
                    <a:pt x="49525" y="44110"/>
                  </a:lnTo>
                  <a:lnTo>
                    <a:pt x="49726" y="47812"/>
                  </a:lnTo>
                  <a:lnTo>
                    <a:pt x="50768" y="50663"/>
                  </a:lnTo>
                  <a:lnTo>
                    <a:pt x="50882" y="50977"/>
                  </a:lnTo>
                  <a:lnTo>
                    <a:pt x="52180" y="50908"/>
                  </a:lnTo>
                  <a:lnTo>
                    <a:pt x="50962" y="47746"/>
                  </a:lnTo>
                  <a:lnTo>
                    <a:pt x="50870" y="44039"/>
                  </a:lnTo>
                  <a:lnTo>
                    <a:pt x="52347" y="40318"/>
                  </a:lnTo>
                  <a:lnTo>
                    <a:pt x="54103" y="38018"/>
                  </a:lnTo>
                  <a:lnTo>
                    <a:pt x="58378" y="37792"/>
                  </a:lnTo>
                  <a:lnTo>
                    <a:pt x="58306" y="37641"/>
                  </a:lnTo>
                  <a:lnTo>
                    <a:pt x="57095" y="36663"/>
                  </a:lnTo>
                  <a:close/>
                </a:path>
                <a:path w="64135" h="61595">
                  <a:moveTo>
                    <a:pt x="58378" y="37792"/>
                  </a:moveTo>
                  <a:lnTo>
                    <a:pt x="56620" y="37885"/>
                  </a:lnTo>
                  <a:lnTo>
                    <a:pt x="57290" y="38496"/>
                  </a:lnTo>
                  <a:lnTo>
                    <a:pt x="57485" y="38726"/>
                  </a:lnTo>
                  <a:lnTo>
                    <a:pt x="59156" y="42200"/>
                  </a:lnTo>
                  <a:lnTo>
                    <a:pt x="59109" y="43602"/>
                  </a:lnTo>
                  <a:lnTo>
                    <a:pt x="59063" y="44977"/>
                  </a:lnTo>
                  <a:lnTo>
                    <a:pt x="56969" y="49399"/>
                  </a:lnTo>
                  <a:lnTo>
                    <a:pt x="54159" y="50483"/>
                  </a:lnTo>
                  <a:lnTo>
                    <a:pt x="51349" y="50952"/>
                  </a:lnTo>
                  <a:lnTo>
                    <a:pt x="57050" y="50650"/>
                  </a:lnTo>
                  <a:lnTo>
                    <a:pt x="57902" y="50285"/>
                  </a:lnTo>
                  <a:lnTo>
                    <a:pt x="60295" y="45238"/>
                  </a:lnTo>
                  <a:lnTo>
                    <a:pt x="60416" y="42133"/>
                  </a:lnTo>
                  <a:lnTo>
                    <a:pt x="58378" y="37792"/>
                  </a:lnTo>
                  <a:close/>
                </a:path>
                <a:path w="64135" h="61595">
                  <a:moveTo>
                    <a:pt x="34014" y="35387"/>
                  </a:moveTo>
                  <a:lnTo>
                    <a:pt x="32151" y="35485"/>
                  </a:lnTo>
                  <a:lnTo>
                    <a:pt x="32770" y="35992"/>
                  </a:lnTo>
                  <a:lnTo>
                    <a:pt x="33438" y="36501"/>
                  </a:lnTo>
                  <a:lnTo>
                    <a:pt x="38646" y="40221"/>
                  </a:lnTo>
                  <a:lnTo>
                    <a:pt x="42682" y="41690"/>
                  </a:lnTo>
                  <a:lnTo>
                    <a:pt x="46434" y="40930"/>
                  </a:lnTo>
                  <a:lnTo>
                    <a:pt x="46649" y="40919"/>
                  </a:lnTo>
                  <a:lnTo>
                    <a:pt x="47691" y="40238"/>
                  </a:lnTo>
                  <a:lnTo>
                    <a:pt x="47839" y="40001"/>
                  </a:lnTo>
                  <a:lnTo>
                    <a:pt x="43827" y="40214"/>
                  </a:lnTo>
                  <a:lnTo>
                    <a:pt x="41154" y="40088"/>
                  </a:lnTo>
                  <a:lnTo>
                    <a:pt x="40643" y="40115"/>
                  </a:lnTo>
                  <a:lnTo>
                    <a:pt x="34014" y="35387"/>
                  </a:lnTo>
                  <a:close/>
                </a:path>
                <a:path w="64135" h="61595">
                  <a:moveTo>
                    <a:pt x="42801" y="28393"/>
                  </a:moveTo>
                  <a:lnTo>
                    <a:pt x="38864" y="28602"/>
                  </a:lnTo>
                  <a:lnTo>
                    <a:pt x="42038" y="29336"/>
                  </a:lnTo>
                  <a:lnTo>
                    <a:pt x="47470" y="32948"/>
                  </a:lnTo>
                  <a:lnTo>
                    <a:pt x="48766" y="36490"/>
                  </a:lnTo>
                  <a:lnTo>
                    <a:pt x="48599" y="36499"/>
                  </a:lnTo>
                  <a:lnTo>
                    <a:pt x="46850" y="39289"/>
                  </a:lnTo>
                  <a:lnTo>
                    <a:pt x="45999" y="39831"/>
                  </a:lnTo>
                  <a:lnTo>
                    <a:pt x="45527" y="39856"/>
                  </a:lnTo>
                  <a:lnTo>
                    <a:pt x="43827" y="40214"/>
                  </a:lnTo>
                  <a:lnTo>
                    <a:pt x="47839" y="40001"/>
                  </a:lnTo>
                  <a:lnTo>
                    <a:pt x="50079" y="36421"/>
                  </a:lnTo>
                  <a:lnTo>
                    <a:pt x="48686" y="32312"/>
                  </a:lnTo>
                  <a:lnTo>
                    <a:pt x="42801" y="28393"/>
                  </a:lnTo>
                  <a:close/>
                </a:path>
                <a:path w="64135" h="61595">
                  <a:moveTo>
                    <a:pt x="13145" y="16381"/>
                  </a:moveTo>
                  <a:lnTo>
                    <a:pt x="11134" y="16488"/>
                  </a:lnTo>
                  <a:lnTo>
                    <a:pt x="15886" y="19777"/>
                  </a:lnTo>
                  <a:lnTo>
                    <a:pt x="22376" y="25026"/>
                  </a:lnTo>
                  <a:lnTo>
                    <a:pt x="27445" y="30959"/>
                  </a:lnTo>
                  <a:lnTo>
                    <a:pt x="28335" y="31895"/>
                  </a:lnTo>
                  <a:lnTo>
                    <a:pt x="28395" y="33959"/>
                  </a:lnTo>
                  <a:lnTo>
                    <a:pt x="28323" y="34721"/>
                  </a:lnTo>
                  <a:lnTo>
                    <a:pt x="27309" y="36057"/>
                  </a:lnTo>
                  <a:lnTo>
                    <a:pt x="21104" y="39121"/>
                  </a:lnTo>
                  <a:lnTo>
                    <a:pt x="15190" y="39434"/>
                  </a:lnTo>
                  <a:lnTo>
                    <a:pt x="21221" y="40407"/>
                  </a:lnTo>
                  <a:lnTo>
                    <a:pt x="28150" y="37001"/>
                  </a:lnTo>
                  <a:lnTo>
                    <a:pt x="29410" y="35374"/>
                  </a:lnTo>
                  <a:lnTo>
                    <a:pt x="29482" y="34815"/>
                  </a:lnTo>
                  <a:lnTo>
                    <a:pt x="29521" y="34514"/>
                  </a:lnTo>
                  <a:lnTo>
                    <a:pt x="29601" y="33895"/>
                  </a:lnTo>
                  <a:lnTo>
                    <a:pt x="29675" y="33320"/>
                  </a:lnTo>
                  <a:lnTo>
                    <a:pt x="32363" y="33177"/>
                  </a:lnTo>
                  <a:lnTo>
                    <a:pt x="32399" y="32951"/>
                  </a:lnTo>
                  <a:lnTo>
                    <a:pt x="31181" y="33015"/>
                  </a:lnTo>
                  <a:lnTo>
                    <a:pt x="30653" y="32525"/>
                  </a:lnTo>
                  <a:lnTo>
                    <a:pt x="29694" y="31561"/>
                  </a:lnTo>
                  <a:lnTo>
                    <a:pt x="29529" y="29844"/>
                  </a:lnTo>
                  <a:lnTo>
                    <a:pt x="28182" y="29916"/>
                  </a:lnTo>
                  <a:lnTo>
                    <a:pt x="23232" y="24142"/>
                  </a:lnTo>
                  <a:lnTo>
                    <a:pt x="16468" y="18662"/>
                  </a:lnTo>
                  <a:lnTo>
                    <a:pt x="13145" y="16381"/>
                  </a:lnTo>
                  <a:close/>
                </a:path>
                <a:path w="64135" h="61595">
                  <a:moveTo>
                    <a:pt x="11622" y="15335"/>
                  </a:moveTo>
                  <a:lnTo>
                    <a:pt x="2306" y="15828"/>
                  </a:lnTo>
                  <a:lnTo>
                    <a:pt x="515" y="19508"/>
                  </a:lnTo>
                  <a:lnTo>
                    <a:pt x="0" y="20619"/>
                  </a:lnTo>
                  <a:lnTo>
                    <a:pt x="486" y="24285"/>
                  </a:lnTo>
                  <a:lnTo>
                    <a:pt x="510" y="24465"/>
                  </a:lnTo>
                  <a:lnTo>
                    <a:pt x="4528" y="30833"/>
                  </a:lnTo>
                  <a:lnTo>
                    <a:pt x="6973" y="33524"/>
                  </a:lnTo>
                  <a:lnTo>
                    <a:pt x="15026" y="39443"/>
                  </a:lnTo>
                  <a:lnTo>
                    <a:pt x="21104" y="39121"/>
                  </a:lnTo>
                  <a:lnTo>
                    <a:pt x="15834" y="38236"/>
                  </a:lnTo>
                  <a:lnTo>
                    <a:pt x="15469" y="38255"/>
                  </a:lnTo>
                  <a:lnTo>
                    <a:pt x="7924" y="32715"/>
                  </a:lnTo>
                  <a:lnTo>
                    <a:pt x="5503" y="30071"/>
                  </a:lnTo>
                  <a:lnTo>
                    <a:pt x="1911" y="24391"/>
                  </a:lnTo>
                  <a:lnTo>
                    <a:pt x="1800" y="24215"/>
                  </a:lnTo>
                  <a:lnTo>
                    <a:pt x="1299" y="20716"/>
                  </a:lnTo>
                  <a:lnTo>
                    <a:pt x="2932" y="17355"/>
                  </a:lnTo>
                  <a:lnTo>
                    <a:pt x="3901" y="16871"/>
                  </a:lnTo>
                  <a:lnTo>
                    <a:pt x="13145" y="16381"/>
                  </a:lnTo>
                  <a:lnTo>
                    <a:pt x="11622" y="15335"/>
                  </a:lnTo>
                  <a:close/>
                </a:path>
                <a:path w="64135" h="61595">
                  <a:moveTo>
                    <a:pt x="38849" y="27326"/>
                  </a:moveTo>
                  <a:lnTo>
                    <a:pt x="34897" y="28513"/>
                  </a:lnTo>
                  <a:lnTo>
                    <a:pt x="35110" y="28502"/>
                  </a:lnTo>
                  <a:lnTo>
                    <a:pt x="34028" y="29270"/>
                  </a:lnTo>
                  <a:lnTo>
                    <a:pt x="32708" y="30285"/>
                  </a:lnTo>
                  <a:lnTo>
                    <a:pt x="32195" y="30707"/>
                  </a:lnTo>
                  <a:lnTo>
                    <a:pt x="31535" y="31725"/>
                  </a:lnTo>
                  <a:lnTo>
                    <a:pt x="31480" y="31926"/>
                  </a:lnTo>
                  <a:lnTo>
                    <a:pt x="31397" y="32229"/>
                  </a:lnTo>
                  <a:lnTo>
                    <a:pt x="31325" y="32490"/>
                  </a:lnTo>
                  <a:lnTo>
                    <a:pt x="31249" y="32766"/>
                  </a:lnTo>
                  <a:lnTo>
                    <a:pt x="31181" y="33015"/>
                  </a:lnTo>
                  <a:lnTo>
                    <a:pt x="32399" y="32951"/>
                  </a:lnTo>
                  <a:lnTo>
                    <a:pt x="32439" y="32703"/>
                  </a:lnTo>
                  <a:lnTo>
                    <a:pt x="32561" y="32424"/>
                  </a:lnTo>
                  <a:lnTo>
                    <a:pt x="42801" y="28393"/>
                  </a:lnTo>
                  <a:lnTo>
                    <a:pt x="42385" y="28116"/>
                  </a:lnTo>
                  <a:lnTo>
                    <a:pt x="38849" y="27326"/>
                  </a:lnTo>
                  <a:close/>
                </a:path>
                <a:path w="64135" h="61595">
                  <a:moveTo>
                    <a:pt x="24202" y="0"/>
                  </a:moveTo>
                  <a:lnTo>
                    <a:pt x="20421" y="633"/>
                  </a:lnTo>
                  <a:lnTo>
                    <a:pt x="18867" y="1644"/>
                  </a:lnTo>
                  <a:lnTo>
                    <a:pt x="16595" y="5034"/>
                  </a:lnTo>
                  <a:lnTo>
                    <a:pt x="16245" y="7499"/>
                  </a:lnTo>
                  <a:lnTo>
                    <a:pt x="17628" y="13473"/>
                  </a:lnTo>
                  <a:lnTo>
                    <a:pt x="17734" y="13932"/>
                  </a:lnTo>
                  <a:lnTo>
                    <a:pt x="25959" y="24836"/>
                  </a:lnTo>
                  <a:lnTo>
                    <a:pt x="27468" y="27555"/>
                  </a:lnTo>
                  <a:lnTo>
                    <a:pt x="27851" y="28886"/>
                  </a:lnTo>
                  <a:lnTo>
                    <a:pt x="27935" y="29181"/>
                  </a:lnTo>
                  <a:lnTo>
                    <a:pt x="28052" y="29586"/>
                  </a:lnTo>
                  <a:lnTo>
                    <a:pt x="28147" y="29918"/>
                  </a:lnTo>
                  <a:lnTo>
                    <a:pt x="29529" y="29844"/>
                  </a:lnTo>
                  <a:lnTo>
                    <a:pt x="29429" y="28803"/>
                  </a:lnTo>
                  <a:lnTo>
                    <a:pt x="29009" y="27848"/>
                  </a:lnTo>
                  <a:lnTo>
                    <a:pt x="27703" y="25144"/>
                  </a:lnTo>
                  <a:lnTo>
                    <a:pt x="18855" y="13407"/>
                  </a:lnTo>
                  <a:lnTo>
                    <a:pt x="17658" y="8231"/>
                  </a:lnTo>
                  <a:lnTo>
                    <a:pt x="27195" y="1203"/>
                  </a:lnTo>
                  <a:lnTo>
                    <a:pt x="25877" y="557"/>
                  </a:lnTo>
                  <a:lnTo>
                    <a:pt x="24202" y="0"/>
                  </a:lnTo>
                  <a:close/>
                </a:path>
                <a:path w="64135" h="61595">
                  <a:moveTo>
                    <a:pt x="27195" y="1203"/>
                  </a:moveTo>
                  <a:lnTo>
                    <a:pt x="24153" y="1364"/>
                  </a:lnTo>
                  <a:lnTo>
                    <a:pt x="25183" y="1582"/>
                  </a:lnTo>
                  <a:lnTo>
                    <a:pt x="28855" y="3375"/>
                  </a:lnTo>
                  <a:lnTo>
                    <a:pt x="30530" y="4295"/>
                  </a:lnTo>
                  <a:lnTo>
                    <a:pt x="33424" y="7395"/>
                  </a:lnTo>
                  <a:lnTo>
                    <a:pt x="34364" y="9610"/>
                  </a:lnTo>
                  <a:lnTo>
                    <a:pt x="34162" y="11047"/>
                  </a:lnTo>
                  <a:lnTo>
                    <a:pt x="35373" y="11218"/>
                  </a:lnTo>
                  <a:lnTo>
                    <a:pt x="35611" y="9544"/>
                  </a:lnTo>
                  <a:lnTo>
                    <a:pt x="35673" y="9114"/>
                  </a:lnTo>
                  <a:lnTo>
                    <a:pt x="34350" y="6668"/>
                  </a:lnTo>
                  <a:lnTo>
                    <a:pt x="31227" y="3249"/>
                  </a:lnTo>
                  <a:lnTo>
                    <a:pt x="29370" y="2268"/>
                  </a:lnTo>
                  <a:lnTo>
                    <a:pt x="27195" y="1203"/>
                  </a:lnTo>
                  <a:close/>
                </a:path>
              </a:pathLst>
            </a:custGeom>
            <a:solidFill>
              <a:srgbClr val="818489"/>
            </a:solidFill>
          </p:spPr>
          <p:txBody>
            <a:bodyPr wrap="square" lIns="0" tIns="0" rIns="0" bIns="0" rtlCol="0"/>
            <a:lstStyle/>
            <a:p>
              <a:endParaRPr/>
            </a:p>
          </p:txBody>
        </p:sp>
        <p:pic>
          <p:nvPicPr>
            <p:cNvPr id="372" name="object 372"/>
            <p:cNvPicPr/>
            <p:nvPr/>
          </p:nvPicPr>
          <p:blipFill>
            <a:blip r:embed="rId58" cstate="print"/>
            <a:stretch>
              <a:fillRect/>
            </a:stretch>
          </p:blipFill>
          <p:spPr>
            <a:xfrm>
              <a:off x="18429276" y="7538108"/>
              <a:ext cx="236500" cy="315162"/>
            </a:xfrm>
            <a:prstGeom prst="rect">
              <a:avLst/>
            </a:prstGeom>
          </p:spPr>
        </p:pic>
        <p:sp>
          <p:nvSpPr>
            <p:cNvPr id="373" name="object 373"/>
            <p:cNvSpPr/>
            <p:nvPr/>
          </p:nvSpPr>
          <p:spPr>
            <a:xfrm>
              <a:off x="18395581" y="7558455"/>
              <a:ext cx="235967" cy="303386"/>
            </a:xfrm>
            <a:custGeom>
              <a:avLst/>
              <a:gdLst/>
              <a:ahLst/>
              <a:cxnLst/>
              <a:rect l="l" t="t" r="r" b="b"/>
              <a:pathLst>
                <a:path w="128904" h="165735">
                  <a:moveTo>
                    <a:pt x="39552" y="0"/>
                  </a:moveTo>
                  <a:lnTo>
                    <a:pt x="18405" y="4296"/>
                  </a:lnTo>
                  <a:lnTo>
                    <a:pt x="4475" y="20909"/>
                  </a:lnTo>
                  <a:lnTo>
                    <a:pt x="0" y="46243"/>
                  </a:lnTo>
                  <a:lnTo>
                    <a:pt x="4950" y="76913"/>
                  </a:lnTo>
                  <a:lnTo>
                    <a:pt x="19297" y="109532"/>
                  </a:lnTo>
                  <a:lnTo>
                    <a:pt x="40725" y="137928"/>
                  </a:lnTo>
                  <a:lnTo>
                    <a:pt x="64987" y="157085"/>
                  </a:lnTo>
                  <a:lnTo>
                    <a:pt x="89157" y="165345"/>
                  </a:lnTo>
                  <a:lnTo>
                    <a:pt x="110308" y="161052"/>
                  </a:lnTo>
                  <a:lnTo>
                    <a:pt x="124238" y="144439"/>
                  </a:lnTo>
                  <a:lnTo>
                    <a:pt x="128713" y="119105"/>
                  </a:lnTo>
                  <a:lnTo>
                    <a:pt x="123763" y="88435"/>
                  </a:lnTo>
                  <a:lnTo>
                    <a:pt x="109416" y="55817"/>
                  </a:lnTo>
                  <a:lnTo>
                    <a:pt x="87986" y="27419"/>
                  </a:lnTo>
                  <a:lnTo>
                    <a:pt x="63722" y="8260"/>
                  </a:lnTo>
                  <a:lnTo>
                    <a:pt x="39552" y="0"/>
                  </a:lnTo>
                  <a:close/>
                </a:path>
              </a:pathLst>
            </a:custGeom>
            <a:solidFill>
              <a:srgbClr val="EFF4F9"/>
            </a:solidFill>
          </p:spPr>
          <p:txBody>
            <a:bodyPr wrap="square" lIns="0" tIns="0" rIns="0" bIns="0" rtlCol="0"/>
            <a:lstStyle/>
            <a:p>
              <a:endParaRPr/>
            </a:p>
          </p:txBody>
        </p:sp>
        <p:sp>
          <p:nvSpPr>
            <p:cNvPr id="374" name="object 374"/>
            <p:cNvSpPr/>
            <p:nvPr/>
          </p:nvSpPr>
          <p:spPr>
            <a:xfrm>
              <a:off x="18417828" y="7587024"/>
              <a:ext cx="191796" cy="246429"/>
            </a:xfrm>
            <a:custGeom>
              <a:avLst/>
              <a:gdLst/>
              <a:ahLst/>
              <a:cxnLst/>
              <a:rect l="l" t="t" r="r" b="b"/>
              <a:pathLst>
                <a:path w="104775" h="134620">
                  <a:moveTo>
                    <a:pt x="32084" y="0"/>
                  </a:moveTo>
                  <a:lnTo>
                    <a:pt x="14925" y="3486"/>
                  </a:lnTo>
                  <a:lnTo>
                    <a:pt x="3629" y="16963"/>
                  </a:lnTo>
                  <a:lnTo>
                    <a:pt x="0" y="37514"/>
                  </a:lnTo>
                  <a:lnTo>
                    <a:pt x="4014" y="62393"/>
                  </a:lnTo>
                  <a:lnTo>
                    <a:pt x="15648" y="88853"/>
                  </a:lnTo>
                  <a:lnTo>
                    <a:pt x="33029" y="111888"/>
                  </a:lnTo>
                  <a:lnTo>
                    <a:pt x="52711" y="127428"/>
                  </a:lnTo>
                  <a:lnTo>
                    <a:pt x="72319" y="134128"/>
                  </a:lnTo>
                  <a:lnTo>
                    <a:pt x="89475" y="130645"/>
                  </a:lnTo>
                  <a:lnTo>
                    <a:pt x="100775" y="117169"/>
                  </a:lnTo>
                  <a:lnTo>
                    <a:pt x="104406" y="96617"/>
                  </a:lnTo>
                  <a:lnTo>
                    <a:pt x="100390" y="71738"/>
                  </a:lnTo>
                  <a:lnTo>
                    <a:pt x="88751" y="45278"/>
                  </a:lnTo>
                  <a:lnTo>
                    <a:pt x="71372" y="22242"/>
                  </a:lnTo>
                  <a:lnTo>
                    <a:pt x="51691" y="6700"/>
                  </a:lnTo>
                  <a:lnTo>
                    <a:pt x="32084" y="0"/>
                  </a:lnTo>
                  <a:close/>
                </a:path>
              </a:pathLst>
            </a:custGeom>
            <a:solidFill>
              <a:srgbClr val="0ABFAB"/>
            </a:solidFill>
          </p:spPr>
          <p:txBody>
            <a:bodyPr wrap="square" lIns="0" tIns="0" rIns="0" bIns="0" rtlCol="0"/>
            <a:lstStyle/>
            <a:p>
              <a:endParaRPr/>
            </a:p>
          </p:txBody>
        </p:sp>
        <p:sp>
          <p:nvSpPr>
            <p:cNvPr id="375" name="object 375"/>
            <p:cNvSpPr/>
            <p:nvPr/>
          </p:nvSpPr>
          <p:spPr>
            <a:xfrm>
              <a:off x="18504364" y="7773493"/>
              <a:ext cx="12786" cy="8137"/>
            </a:xfrm>
            <a:custGeom>
              <a:avLst/>
              <a:gdLst/>
              <a:ahLst/>
              <a:cxnLst/>
              <a:rect l="l" t="t" r="r" b="b"/>
              <a:pathLst>
                <a:path w="6985" h="4445">
                  <a:moveTo>
                    <a:pt x="6608" y="0"/>
                  </a:moveTo>
                  <a:lnTo>
                    <a:pt x="5898" y="356"/>
                  </a:lnTo>
                  <a:lnTo>
                    <a:pt x="525" y="3543"/>
                  </a:lnTo>
                  <a:lnTo>
                    <a:pt x="0" y="3946"/>
                  </a:lnTo>
                  <a:lnTo>
                    <a:pt x="6050" y="354"/>
                  </a:lnTo>
                  <a:lnTo>
                    <a:pt x="6608" y="0"/>
                  </a:lnTo>
                  <a:close/>
                </a:path>
              </a:pathLst>
            </a:custGeom>
            <a:solidFill>
              <a:srgbClr val="C6C0D0"/>
            </a:solidFill>
          </p:spPr>
          <p:txBody>
            <a:bodyPr wrap="square" lIns="0" tIns="0" rIns="0" bIns="0" rtlCol="0"/>
            <a:lstStyle/>
            <a:p>
              <a:endParaRPr/>
            </a:p>
          </p:txBody>
        </p:sp>
        <p:sp>
          <p:nvSpPr>
            <p:cNvPr id="376" name="object 376"/>
            <p:cNvSpPr/>
            <p:nvPr/>
          </p:nvSpPr>
          <p:spPr>
            <a:xfrm>
              <a:off x="18434391" y="7664039"/>
              <a:ext cx="148787" cy="116240"/>
            </a:xfrm>
            <a:custGeom>
              <a:avLst/>
              <a:gdLst/>
              <a:ahLst/>
              <a:cxnLst/>
              <a:rect l="l" t="t" r="r" b="b"/>
              <a:pathLst>
                <a:path w="81279" h="63500">
                  <a:moveTo>
                    <a:pt x="33743" y="28435"/>
                  </a:moveTo>
                  <a:lnTo>
                    <a:pt x="21818" y="9537"/>
                  </a:lnTo>
                  <a:lnTo>
                    <a:pt x="19443" y="10934"/>
                  </a:lnTo>
                  <a:lnTo>
                    <a:pt x="21805" y="9537"/>
                  </a:lnTo>
                  <a:lnTo>
                    <a:pt x="19646" y="6121"/>
                  </a:lnTo>
                  <a:lnTo>
                    <a:pt x="16967" y="3517"/>
                  </a:lnTo>
                  <a:lnTo>
                    <a:pt x="11391" y="355"/>
                  </a:lnTo>
                  <a:lnTo>
                    <a:pt x="8509" y="0"/>
                  </a:lnTo>
                  <a:lnTo>
                    <a:pt x="0" y="5041"/>
                  </a:lnTo>
                  <a:lnTo>
                    <a:pt x="2171" y="3771"/>
                  </a:lnTo>
                  <a:lnTo>
                    <a:pt x="5054" y="4127"/>
                  </a:lnTo>
                  <a:lnTo>
                    <a:pt x="10629" y="7277"/>
                  </a:lnTo>
                  <a:lnTo>
                    <a:pt x="13309" y="9880"/>
                  </a:lnTo>
                  <a:lnTo>
                    <a:pt x="15481" y="13296"/>
                  </a:lnTo>
                  <a:lnTo>
                    <a:pt x="27406" y="32181"/>
                  </a:lnTo>
                  <a:lnTo>
                    <a:pt x="33743" y="28435"/>
                  </a:lnTo>
                  <a:close/>
                </a:path>
                <a:path w="81279" h="63500">
                  <a:moveTo>
                    <a:pt x="68503" y="7010"/>
                  </a:moveTo>
                  <a:lnTo>
                    <a:pt x="65582" y="5359"/>
                  </a:lnTo>
                  <a:lnTo>
                    <a:pt x="62687" y="5003"/>
                  </a:lnTo>
                  <a:lnTo>
                    <a:pt x="56337" y="8763"/>
                  </a:lnTo>
                  <a:lnTo>
                    <a:pt x="59232" y="9118"/>
                  </a:lnTo>
                  <a:lnTo>
                    <a:pt x="62153" y="10769"/>
                  </a:lnTo>
                  <a:lnTo>
                    <a:pt x="68503" y="7010"/>
                  </a:lnTo>
                  <a:close/>
                </a:path>
                <a:path w="81279" h="63500">
                  <a:moveTo>
                    <a:pt x="81191" y="29692"/>
                  </a:moveTo>
                  <a:lnTo>
                    <a:pt x="80467" y="21221"/>
                  </a:lnTo>
                  <a:lnTo>
                    <a:pt x="73533" y="10820"/>
                  </a:lnTo>
                  <a:lnTo>
                    <a:pt x="71005" y="8432"/>
                  </a:lnTo>
                  <a:lnTo>
                    <a:pt x="68503" y="7023"/>
                  </a:lnTo>
                  <a:lnTo>
                    <a:pt x="62153" y="10769"/>
                  </a:lnTo>
                  <a:lnTo>
                    <a:pt x="64668" y="12192"/>
                  </a:lnTo>
                  <a:lnTo>
                    <a:pt x="67208" y="14579"/>
                  </a:lnTo>
                  <a:lnTo>
                    <a:pt x="74129" y="24968"/>
                  </a:lnTo>
                  <a:lnTo>
                    <a:pt x="74853" y="33439"/>
                  </a:lnTo>
                  <a:lnTo>
                    <a:pt x="70980" y="36626"/>
                  </a:lnTo>
                  <a:lnTo>
                    <a:pt x="38747" y="63347"/>
                  </a:lnTo>
                  <a:lnTo>
                    <a:pt x="45085" y="59588"/>
                  </a:lnTo>
                  <a:lnTo>
                    <a:pt x="77266" y="32905"/>
                  </a:lnTo>
                  <a:lnTo>
                    <a:pt x="81191" y="29692"/>
                  </a:lnTo>
                  <a:close/>
                </a:path>
              </a:pathLst>
            </a:custGeom>
            <a:solidFill>
              <a:srgbClr val="D3E1FC"/>
            </a:solidFill>
          </p:spPr>
          <p:txBody>
            <a:bodyPr wrap="square" lIns="0" tIns="0" rIns="0" bIns="0" rtlCol="0"/>
            <a:lstStyle/>
            <a:p>
              <a:endParaRPr/>
            </a:p>
          </p:txBody>
        </p:sp>
        <p:sp>
          <p:nvSpPr>
            <p:cNvPr id="377" name="object 377"/>
            <p:cNvSpPr/>
            <p:nvPr/>
          </p:nvSpPr>
          <p:spPr>
            <a:xfrm>
              <a:off x="18426208" y="7670830"/>
              <a:ext cx="145300" cy="113915"/>
            </a:xfrm>
            <a:custGeom>
              <a:avLst/>
              <a:gdLst/>
              <a:ahLst/>
              <a:cxnLst/>
              <a:rect l="l" t="t" r="r" b="b"/>
              <a:pathLst>
                <a:path w="79375" h="62229">
                  <a:moveTo>
                    <a:pt x="6311" y="0"/>
                  </a:moveTo>
                  <a:lnTo>
                    <a:pt x="0" y="4497"/>
                  </a:lnTo>
                  <a:lnTo>
                    <a:pt x="420" y="12837"/>
                  </a:lnTo>
                  <a:lnTo>
                    <a:pt x="26740" y="54511"/>
                  </a:lnTo>
                  <a:lnTo>
                    <a:pt x="29900" y="57569"/>
                  </a:lnTo>
                  <a:lnTo>
                    <a:pt x="36844" y="61499"/>
                  </a:lnTo>
                  <a:lnTo>
                    <a:pt x="40615" y="61777"/>
                  </a:lnTo>
                  <a:lnTo>
                    <a:pt x="79326" y="29727"/>
                  </a:lnTo>
                  <a:lnTo>
                    <a:pt x="78595" y="21251"/>
                  </a:lnTo>
                  <a:lnTo>
                    <a:pt x="71669" y="10858"/>
                  </a:lnTo>
                  <a:lnTo>
                    <a:pt x="69142" y="8470"/>
                  </a:lnTo>
                  <a:lnTo>
                    <a:pt x="66631" y="7050"/>
                  </a:lnTo>
                  <a:lnTo>
                    <a:pt x="63392" y="5214"/>
                  </a:lnTo>
                  <a:lnTo>
                    <a:pt x="60191" y="4988"/>
                  </a:lnTo>
                  <a:lnTo>
                    <a:pt x="31884" y="28460"/>
                  </a:lnTo>
                  <a:lnTo>
                    <a:pt x="17800" y="6154"/>
                  </a:lnTo>
                  <a:lnTo>
                    <a:pt x="15116" y="3555"/>
                  </a:lnTo>
                  <a:lnTo>
                    <a:pt x="9366" y="299"/>
                  </a:lnTo>
                  <a:lnTo>
                    <a:pt x="6311" y="0"/>
                  </a:lnTo>
                  <a:close/>
                </a:path>
              </a:pathLst>
            </a:custGeom>
            <a:solidFill>
              <a:srgbClr val="FFFFFF"/>
            </a:solidFill>
          </p:spPr>
          <p:txBody>
            <a:bodyPr wrap="square" lIns="0" tIns="0" rIns="0" bIns="0" rtlCol="0"/>
            <a:lstStyle/>
            <a:p>
              <a:endParaRPr/>
            </a:p>
          </p:txBody>
        </p:sp>
        <p:pic>
          <p:nvPicPr>
            <p:cNvPr id="378" name="object 378"/>
            <p:cNvPicPr/>
            <p:nvPr/>
          </p:nvPicPr>
          <p:blipFill>
            <a:blip r:embed="rId59" cstate="print"/>
            <a:stretch>
              <a:fillRect/>
            </a:stretch>
          </p:blipFill>
          <p:spPr>
            <a:xfrm>
              <a:off x="15805575" y="4431813"/>
              <a:ext cx="1596356" cy="2465939"/>
            </a:xfrm>
            <a:prstGeom prst="rect">
              <a:avLst/>
            </a:prstGeom>
          </p:spPr>
        </p:pic>
        <p:pic>
          <p:nvPicPr>
            <p:cNvPr id="379" name="object 379"/>
            <p:cNvPicPr/>
            <p:nvPr/>
          </p:nvPicPr>
          <p:blipFill>
            <a:blip r:embed="rId60" cstate="print"/>
            <a:stretch>
              <a:fillRect/>
            </a:stretch>
          </p:blipFill>
          <p:spPr>
            <a:xfrm>
              <a:off x="16136843" y="6316693"/>
              <a:ext cx="444666" cy="639668"/>
            </a:xfrm>
            <a:prstGeom prst="rect">
              <a:avLst/>
            </a:prstGeom>
          </p:spPr>
        </p:pic>
        <p:pic>
          <p:nvPicPr>
            <p:cNvPr id="380" name="object 380"/>
            <p:cNvPicPr/>
            <p:nvPr/>
          </p:nvPicPr>
          <p:blipFill>
            <a:blip r:embed="rId61" cstate="print"/>
            <a:stretch>
              <a:fillRect/>
            </a:stretch>
          </p:blipFill>
          <p:spPr>
            <a:xfrm>
              <a:off x="16190295" y="5137244"/>
              <a:ext cx="641134" cy="1175446"/>
            </a:xfrm>
            <a:prstGeom prst="rect">
              <a:avLst/>
            </a:prstGeom>
          </p:spPr>
        </p:pic>
        <p:sp>
          <p:nvSpPr>
            <p:cNvPr id="381" name="object 381"/>
            <p:cNvSpPr/>
            <p:nvPr/>
          </p:nvSpPr>
          <p:spPr>
            <a:xfrm>
              <a:off x="16650263" y="5357885"/>
              <a:ext cx="188309" cy="960142"/>
            </a:xfrm>
            <a:custGeom>
              <a:avLst/>
              <a:gdLst/>
              <a:ahLst/>
              <a:cxnLst/>
              <a:rect l="l" t="t" r="r" b="b"/>
              <a:pathLst>
                <a:path w="102870" h="524510">
                  <a:moveTo>
                    <a:pt x="96735" y="0"/>
                  </a:moveTo>
                  <a:lnTo>
                    <a:pt x="62290" y="27545"/>
                  </a:lnTo>
                  <a:lnTo>
                    <a:pt x="50367" y="492503"/>
                  </a:lnTo>
                  <a:lnTo>
                    <a:pt x="46780" y="498575"/>
                  </a:lnTo>
                  <a:lnTo>
                    <a:pt x="6826" y="519092"/>
                  </a:lnTo>
                  <a:lnTo>
                    <a:pt x="3442" y="516596"/>
                  </a:lnTo>
                  <a:lnTo>
                    <a:pt x="3812" y="500985"/>
                  </a:lnTo>
                  <a:lnTo>
                    <a:pt x="7399" y="494913"/>
                  </a:lnTo>
                  <a:lnTo>
                    <a:pt x="23427" y="486681"/>
                  </a:lnTo>
                  <a:lnTo>
                    <a:pt x="23529" y="482471"/>
                  </a:lnTo>
                  <a:lnTo>
                    <a:pt x="5631" y="491666"/>
                  </a:lnTo>
                  <a:lnTo>
                    <a:pt x="479" y="500423"/>
                  </a:lnTo>
                  <a:lnTo>
                    <a:pt x="0" y="520651"/>
                  </a:lnTo>
                  <a:lnTo>
                    <a:pt x="4861" y="524266"/>
                  </a:lnTo>
                  <a:lnTo>
                    <a:pt x="48563" y="501820"/>
                  </a:lnTo>
                  <a:lnTo>
                    <a:pt x="53715" y="493064"/>
                  </a:lnTo>
                  <a:lnTo>
                    <a:pt x="64661" y="26004"/>
                  </a:lnTo>
                  <a:lnTo>
                    <a:pt x="69196" y="18300"/>
                  </a:lnTo>
                  <a:lnTo>
                    <a:pt x="94748" y="5181"/>
                  </a:lnTo>
                  <a:lnTo>
                    <a:pt x="99026" y="8361"/>
                  </a:lnTo>
                  <a:lnTo>
                    <a:pt x="98342" y="37438"/>
                  </a:lnTo>
                  <a:lnTo>
                    <a:pt x="93807" y="45142"/>
                  </a:lnTo>
                  <a:lnTo>
                    <a:pt x="88405" y="47919"/>
                  </a:lnTo>
                  <a:lnTo>
                    <a:pt x="88310" y="52129"/>
                  </a:lnTo>
                  <a:lnTo>
                    <a:pt x="102496" y="4276"/>
                  </a:lnTo>
                  <a:lnTo>
                    <a:pt x="96735" y="0"/>
                  </a:lnTo>
                  <a:close/>
                </a:path>
              </a:pathLst>
            </a:custGeom>
            <a:solidFill>
              <a:srgbClr val="E4E7ED"/>
            </a:solidFill>
          </p:spPr>
          <p:txBody>
            <a:bodyPr wrap="square" lIns="0" tIns="0" rIns="0" bIns="0" rtlCol="0"/>
            <a:lstStyle/>
            <a:p>
              <a:endParaRPr/>
            </a:p>
          </p:txBody>
        </p:sp>
        <p:pic>
          <p:nvPicPr>
            <p:cNvPr id="382" name="object 382"/>
            <p:cNvPicPr/>
            <p:nvPr/>
          </p:nvPicPr>
          <p:blipFill>
            <a:blip r:embed="rId62" cstate="print"/>
            <a:stretch>
              <a:fillRect/>
            </a:stretch>
          </p:blipFill>
          <p:spPr>
            <a:xfrm>
              <a:off x="16301993" y="5125122"/>
              <a:ext cx="527199" cy="295751"/>
            </a:xfrm>
            <a:prstGeom prst="rect">
              <a:avLst/>
            </a:prstGeom>
          </p:spPr>
        </p:pic>
        <p:sp>
          <p:nvSpPr>
            <p:cNvPr id="383" name="object 383"/>
            <p:cNvSpPr/>
            <p:nvPr/>
          </p:nvSpPr>
          <p:spPr>
            <a:xfrm>
              <a:off x="16347861" y="5430069"/>
              <a:ext cx="351045" cy="517268"/>
            </a:xfrm>
            <a:custGeom>
              <a:avLst/>
              <a:gdLst/>
              <a:ahLst/>
              <a:cxnLst/>
              <a:rect l="l" t="t" r="r" b="b"/>
              <a:pathLst>
                <a:path w="191770" h="282575">
                  <a:moveTo>
                    <a:pt x="66014" y="247942"/>
                  </a:moveTo>
                  <a:lnTo>
                    <a:pt x="63296" y="242773"/>
                  </a:lnTo>
                  <a:lnTo>
                    <a:pt x="3225" y="211848"/>
                  </a:lnTo>
                  <a:lnTo>
                    <a:pt x="279" y="214109"/>
                  </a:lnTo>
                  <a:lnTo>
                    <a:pt x="0" y="223291"/>
                  </a:lnTo>
                  <a:lnTo>
                    <a:pt x="2717" y="228473"/>
                  </a:lnTo>
                  <a:lnTo>
                    <a:pt x="59296" y="257581"/>
                  </a:lnTo>
                  <a:lnTo>
                    <a:pt x="62788" y="259384"/>
                  </a:lnTo>
                  <a:lnTo>
                    <a:pt x="65735" y="257124"/>
                  </a:lnTo>
                  <a:lnTo>
                    <a:pt x="66014" y="247942"/>
                  </a:lnTo>
                  <a:close/>
                </a:path>
                <a:path w="191770" h="282575">
                  <a:moveTo>
                    <a:pt x="152654" y="213042"/>
                  </a:moveTo>
                  <a:lnTo>
                    <a:pt x="149936" y="207860"/>
                  </a:lnTo>
                  <a:lnTo>
                    <a:pt x="5600" y="133604"/>
                  </a:lnTo>
                  <a:lnTo>
                    <a:pt x="2654" y="135864"/>
                  </a:lnTo>
                  <a:lnTo>
                    <a:pt x="2374" y="145034"/>
                  </a:lnTo>
                  <a:lnTo>
                    <a:pt x="5092" y="150215"/>
                  </a:lnTo>
                  <a:lnTo>
                    <a:pt x="145935" y="222669"/>
                  </a:lnTo>
                  <a:lnTo>
                    <a:pt x="149428" y="224472"/>
                  </a:lnTo>
                  <a:lnTo>
                    <a:pt x="152387" y="222211"/>
                  </a:lnTo>
                  <a:lnTo>
                    <a:pt x="152654" y="213042"/>
                  </a:lnTo>
                  <a:close/>
                </a:path>
                <a:path w="191770" h="282575">
                  <a:moveTo>
                    <a:pt x="168071" y="72047"/>
                  </a:moveTo>
                  <a:lnTo>
                    <a:pt x="165354" y="66865"/>
                  </a:lnTo>
                  <a:lnTo>
                    <a:pt x="35369" y="0"/>
                  </a:lnTo>
                  <a:lnTo>
                    <a:pt x="32423" y="2260"/>
                  </a:lnTo>
                  <a:lnTo>
                    <a:pt x="32143" y="11442"/>
                  </a:lnTo>
                  <a:lnTo>
                    <a:pt x="34874" y="16611"/>
                  </a:lnTo>
                  <a:lnTo>
                    <a:pt x="161353" y="81686"/>
                  </a:lnTo>
                  <a:lnTo>
                    <a:pt x="164846" y="83489"/>
                  </a:lnTo>
                  <a:lnTo>
                    <a:pt x="167792" y="81216"/>
                  </a:lnTo>
                  <a:lnTo>
                    <a:pt x="168071" y="72047"/>
                  </a:lnTo>
                  <a:close/>
                </a:path>
                <a:path w="191770" h="282575">
                  <a:moveTo>
                    <a:pt x="187731" y="270827"/>
                  </a:moveTo>
                  <a:lnTo>
                    <a:pt x="185013" y="265645"/>
                  </a:lnTo>
                  <a:lnTo>
                    <a:pt x="4406" y="172720"/>
                  </a:lnTo>
                  <a:lnTo>
                    <a:pt x="1460" y="174980"/>
                  </a:lnTo>
                  <a:lnTo>
                    <a:pt x="1181" y="184162"/>
                  </a:lnTo>
                  <a:lnTo>
                    <a:pt x="3898" y="189344"/>
                  </a:lnTo>
                  <a:lnTo>
                    <a:pt x="181025" y="280466"/>
                  </a:lnTo>
                  <a:lnTo>
                    <a:pt x="184518" y="282257"/>
                  </a:lnTo>
                  <a:lnTo>
                    <a:pt x="187464" y="279996"/>
                  </a:lnTo>
                  <a:lnTo>
                    <a:pt x="187731" y="270827"/>
                  </a:lnTo>
                  <a:close/>
                </a:path>
                <a:path w="191770" h="282575">
                  <a:moveTo>
                    <a:pt x="190119" y="192557"/>
                  </a:moveTo>
                  <a:lnTo>
                    <a:pt x="187388" y="187375"/>
                  </a:lnTo>
                  <a:lnTo>
                    <a:pt x="6781" y="94462"/>
                  </a:lnTo>
                  <a:lnTo>
                    <a:pt x="3835" y="96723"/>
                  </a:lnTo>
                  <a:lnTo>
                    <a:pt x="3556" y="105892"/>
                  </a:lnTo>
                  <a:lnTo>
                    <a:pt x="6286" y="111074"/>
                  </a:lnTo>
                  <a:lnTo>
                    <a:pt x="183400" y="202196"/>
                  </a:lnTo>
                  <a:lnTo>
                    <a:pt x="186905" y="204000"/>
                  </a:lnTo>
                  <a:lnTo>
                    <a:pt x="189852" y="201739"/>
                  </a:lnTo>
                  <a:lnTo>
                    <a:pt x="190119" y="192557"/>
                  </a:lnTo>
                  <a:close/>
                </a:path>
                <a:path w="191770" h="282575">
                  <a:moveTo>
                    <a:pt x="191312" y="153428"/>
                  </a:moveTo>
                  <a:lnTo>
                    <a:pt x="188582" y="148247"/>
                  </a:lnTo>
                  <a:lnTo>
                    <a:pt x="7975" y="55321"/>
                  </a:lnTo>
                  <a:lnTo>
                    <a:pt x="5029" y="57581"/>
                  </a:lnTo>
                  <a:lnTo>
                    <a:pt x="4749" y="66763"/>
                  </a:lnTo>
                  <a:lnTo>
                    <a:pt x="7480" y="71945"/>
                  </a:lnTo>
                  <a:lnTo>
                    <a:pt x="184594" y="163068"/>
                  </a:lnTo>
                  <a:lnTo>
                    <a:pt x="188087" y="164871"/>
                  </a:lnTo>
                  <a:lnTo>
                    <a:pt x="191033" y="162610"/>
                  </a:lnTo>
                  <a:lnTo>
                    <a:pt x="191312" y="153428"/>
                  </a:lnTo>
                  <a:close/>
                </a:path>
              </a:pathLst>
            </a:custGeom>
            <a:solidFill>
              <a:srgbClr val="CFD8DB"/>
            </a:solidFill>
          </p:spPr>
          <p:txBody>
            <a:bodyPr wrap="square" lIns="0" tIns="0" rIns="0" bIns="0" rtlCol="0"/>
            <a:lstStyle/>
            <a:p>
              <a:endParaRPr/>
            </a:p>
          </p:txBody>
        </p:sp>
        <p:pic>
          <p:nvPicPr>
            <p:cNvPr id="384" name="object 384"/>
            <p:cNvPicPr/>
            <p:nvPr/>
          </p:nvPicPr>
          <p:blipFill>
            <a:blip r:embed="rId63" cstate="print"/>
            <a:stretch>
              <a:fillRect/>
            </a:stretch>
          </p:blipFill>
          <p:spPr>
            <a:xfrm>
              <a:off x="16522884" y="6009001"/>
              <a:ext cx="162158" cy="155939"/>
            </a:xfrm>
            <a:prstGeom prst="rect">
              <a:avLst/>
            </a:prstGeom>
          </p:spPr>
        </p:pic>
        <p:pic>
          <p:nvPicPr>
            <p:cNvPr id="385" name="object 385"/>
            <p:cNvPicPr/>
            <p:nvPr/>
          </p:nvPicPr>
          <p:blipFill>
            <a:blip r:embed="rId64" cstate="print"/>
            <a:stretch>
              <a:fillRect/>
            </a:stretch>
          </p:blipFill>
          <p:spPr>
            <a:xfrm>
              <a:off x="16699023" y="5264851"/>
              <a:ext cx="327167" cy="435986"/>
            </a:xfrm>
            <a:prstGeom prst="rect">
              <a:avLst/>
            </a:prstGeom>
          </p:spPr>
        </p:pic>
        <p:sp>
          <p:nvSpPr>
            <p:cNvPr id="386" name="object 386"/>
            <p:cNvSpPr/>
            <p:nvPr/>
          </p:nvSpPr>
          <p:spPr>
            <a:xfrm>
              <a:off x="16652414" y="5293003"/>
              <a:ext cx="326634" cy="419626"/>
            </a:xfrm>
            <a:custGeom>
              <a:avLst/>
              <a:gdLst/>
              <a:ahLst/>
              <a:cxnLst/>
              <a:rect l="l" t="t" r="r" b="b"/>
              <a:pathLst>
                <a:path w="178435" h="229235">
                  <a:moveTo>
                    <a:pt x="54716" y="0"/>
                  </a:moveTo>
                  <a:lnTo>
                    <a:pt x="25461" y="5944"/>
                  </a:lnTo>
                  <a:lnTo>
                    <a:pt x="6191" y="28925"/>
                  </a:lnTo>
                  <a:lnTo>
                    <a:pt x="0" y="63972"/>
                  </a:lnTo>
                  <a:lnTo>
                    <a:pt x="6847" y="106399"/>
                  </a:lnTo>
                  <a:lnTo>
                    <a:pt x="26695" y="151522"/>
                  </a:lnTo>
                  <a:lnTo>
                    <a:pt x="56338" y="190805"/>
                  </a:lnTo>
                  <a:lnTo>
                    <a:pt x="89901" y="217306"/>
                  </a:lnTo>
                  <a:lnTo>
                    <a:pt x="123336" y="228733"/>
                  </a:lnTo>
                  <a:lnTo>
                    <a:pt x="152596" y="222794"/>
                  </a:lnTo>
                  <a:lnTo>
                    <a:pt x="171866" y="199812"/>
                  </a:lnTo>
                  <a:lnTo>
                    <a:pt x="178057" y="164766"/>
                  </a:lnTo>
                  <a:lnTo>
                    <a:pt x="171209" y="122338"/>
                  </a:lnTo>
                  <a:lnTo>
                    <a:pt x="151362" y="77215"/>
                  </a:lnTo>
                  <a:lnTo>
                    <a:pt x="121717" y="37931"/>
                  </a:lnTo>
                  <a:lnTo>
                    <a:pt x="88152" y="11427"/>
                  </a:lnTo>
                  <a:lnTo>
                    <a:pt x="54716" y="0"/>
                  </a:lnTo>
                  <a:close/>
                </a:path>
              </a:pathLst>
            </a:custGeom>
            <a:solidFill>
              <a:srgbClr val="EFF4F9"/>
            </a:solidFill>
          </p:spPr>
          <p:txBody>
            <a:bodyPr wrap="square" lIns="0" tIns="0" rIns="0" bIns="0" rtlCol="0"/>
            <a:lstStyle/>
            <a:p>
              <a:endParaRPr/>
            </a:p>
          </p:txBody>
        </p:sp>
        <p:sp>
          <p:nvSpPr>
            <p:cNvPr id="387" name="object 387"/>
            <p:cNvSpPr/>
            <p:nvPr/>
          </p:nvSpPr>
          <p:spPr>
            <a:xfrm>
              <a:off x="16683185" y="5332527"/>
              <a:ext cx="265027" cy="340583"/>
            </a:xfrm>
            <a:custGeom>
              <a:avLst/>
              <a:gdLst/>
              <a:ahLst/>
              <a:cxnLst/>
              <a:rect l="l" t="t" r="r" b="b"/>
              <a:pathLst>
                <a:path w="144779" h="186055">
                  <a:moveTo>
                    <a:pt x="44384" y="0"/>
                  </a:moveTo>
                  <a:lnTo>
                    <a:pt x="20647" y="4823"/>
                  </a:lnTo>
                  <a:lnTo>
                    <a:pt x="5020" y="23466"/>
                  </a:lnTo>
                  <a:lnTo>
                    <a:pt x="0" y="51896"/>
                  </a:lnTo>
                  <a:lnTo>
                    <a:pt x="5553" y="86313"/>
                  </a:lnTo>
                  <a:lnTo>
                    <a:pt x="21648" y="122916"/>
                  </a:lnTo>
                  <a:lnTo>
                    <a:pt x="45691" y="154782"/>
                  </a:lnTo>
                  <a:lnTo>
                    <a:pt x="72919" y="176279"/>
                  </a:lnTo>
                  <a:lnTo>
                    <a:pt x="100044" y="185549"/>
                  </a:lnTo>
                  <a:lnTo>
                    <a:pt x="123776" y="180730"/>
                  </a:lnTo>
                  <a:lnTo>
                    <a:pt x="139409" y="162087"/>
                  </a:lnTo>
                  <a:lnTo>
                    <a:pt x="144432" y="133657"/>
                  </a:lnTo>
                  <a:lnTo>
                    <a:pt x="138876" y="99240"/>
                  </a:lnTo>
                  <a:lnTo>
                    <a:pt x="122775" y="62637"/>
                  </a:lnTo>
                  <a:lnTo>
                    <a:pt x="98733" y="30769"/>
                  </a:lnTo>
                  <a:lnTo>
                    <a:pt x="71508" y="9269"/>
                  </a:lnTo>
                  <a:lnTo>
                    <a:pt x="44384" y="0"/>
                  </a:lnTo>
                  <a:close/>
                </a:path>
              </a:pathLst>
            </a:custGeom>
            <a:solidFill>
              <a:srgbClr val="0ABFAB"/>
            </a:solidFill>
          </p:spPr>
          <p:txBody>
            <a:bodyPr wrap="square" lIns="0" tIns="0" rIns="0" bIns="0" rtlCol="0"/>
            <a:lstStyle/>
            <a:p>
              <a:endParaRPr/>
            </a:p>
          </p:txBody>
        </p:sp>
        <p:sp>
          <p:nvSpPr>
            <p:cNvPr id="388" name="object 388"/>
            <p:cNvSpPr/>
            <p:nvPr/>
          </p:nvSpPr>
          <p:spPr>
            <a:xfrm>
              <a:off x="16803570" y="5589944"/>
              <a:ext cx="17436" cy="10462"/>
            </a:xfrm>
            <a:custGeom>
              <a:avLst/>
              <a:gdLst/>
              <a:ahLst/>
              <a:cxnLst/>
              <a:rect l="l" t="t" r="r" b="b"/>
              <a:pathLst>
                <a:path w="9525" h="5714">
                  <a:moveTo>
                    <a:pt x="9119" y="0"/>
                  </a:moveTo>
                  <a:lnTo>
                    <a:pt x="357" y="5197"/>
                  </a:lnTo>
                  <a:lnTo>
                    <a:pt x="0" y="5493"/>
                  </a:lnTo>
                  <a:lnTo>
                    <a:pt x="567" y="5196"/>
                  </a:lnTo>
                  <a:lnTo>
                    <a:pt x="8392" y="557"/>
                  </a:lnTo>
                  <a:lnTo>
                    <a:pt x="8773" y="295"/>
                  </a:lnTo>
                  <a:lnTo>
                    <a:pt x="9119" y="0"/>
                  </a:lnTo>
                  <a:close/>
                </a:path>
              </a:pathLst>
            </a:custGeom>
            <a:solidFill>
              <a:srgbClr val="C6C0D0"/>
            </a:solidFill>
          </p:spPr>
          <p:txBody>
            <a:bodyPr wrap="square" lIns="0" tIns="0" rIns="0" bIns="0" rtlCol="0"/>
            <a:lstStyle/>
            <a:p>
              <a:endParaRPr/>
            </a:p>
          </p:txBody>
        </p:sp>
        <p:sp>
          <p:nvSpPr>
            <p:cNvPr id="389" name="object 389"/>
            <p:cNvSpPr/>
            <p:nvPr/>
          </p:nvSpPr>
          <p:spPr>
            <a:xfrm>
              <a:off x="16711599" y="5439067"/>
              <a:ext cx="196444" cy="160411"/>
            </a:xfrm>
            <a:custGeom>
              <a:avLst/>
              <a:gdLst/>
              <a:ahLst/>
              <a:cxnLst/>
              <a:rect l="l" t="t" r="r" b="b"/>
              <a:pathLst>
                <a:path w="107314" h="87630">
                  <a:moveTo>
                    <a:pt x="27178" y="13182"/>
                  </a:moveTo>
                  <a:lnTo>
                    <a:pt x="24180" y="8458"/>
                  </a:lnTo>
                  <a:lnTo>
                    <a:pt x="20472" y="4864"/>
                  </a:lnTo>
                  <a:lnTo>
                    <a:pt x="12750" y="495"/>
                  </a:lnTo>
                  <a:lnTo>
                    <a:pt x="8763" y="0"/>
                  </a:lnTo>
                  <a:lnTo>
                    <a:pt x="0" y="5207"/>
                  </a:lnTo>
                  <a:lnTo>
                    <a:pt x="3987" y="5702"/>
                  </a:lnTo>
                  <a:lnTo>
                    <a:pt x="11709" y="10058"/>
                  </a:lnTo>
                  <a:lnTo>
                    <a:pt x="15417" y="13652"/>
                  </a:lnTo>
                  <a:lnTo>
                    <a:pt x="18415" y="18376"/>
                  </a:lnTo>
                  <a:lnTo>
                    <a:pt x="27178" y="13182"/>
                  </a:lnTo>
                  <a:close/>
                </a:path>
                <a:path w="107314" h="87630">
                  <a:moveTo>
                    <a:pt x="43675" y="39319"/>
                  </a:moveTo>
                  <a:lnTo>
                    <a:pt x="27178" y="13195"/>
                  </a:lnTo>
                  <a:lnTo>
                    <a:pt x="18427" y="18376"/>
                  </a:lnTo>
                  <a:lnTo>
                    <a:pt x="34899" y="44513"/>
                  </a:lnTo>
                  <a:lnTo>
                    <a:pt x="43675" y="39319"/>
                  </a:lnTo>
                  <a:close/>
                </a:path>
                <a:path w="107314" h="87630">
                  <a:moveTo>
                    <a:pt x="91757" y="9690"/>
                  </a:moveTo>
                  <a:lnTo>
                    <a:pt x="87718" y="7404"/>
                  </a:lnTo>
                  <a:lnTo>
                    <a:pt x="83718" y="6921"/>
                  </a:lnTo>
                  <a:lnTo>
                    <a:pt x="74942" y="12128"/>
                  </a:lnTo>
                  <a:lnTo>
                    <a:pt x="78943" y="12611"/>
                  </a:lnTo>
                  <a:lnTo>
                    <a:pt x="82981" y="14897"/>
                  </a:lnTo>
                  <a:lnTo>
                    <a:pt x="91757" y="9690"/>
                  </a:lnTo>
                  <a:close/>
                </a:path>
                <a:path w="107314" h="87630">
                  <a:moveTo>
                    <a:pt x="107302" y="34518"/>
                  </a:moveTo>
                  <a:lnTo>
                    <a:pt x="91757" y="9702"/>
                  </a:lnTo>
                  <a:lnTo>
                    <a:pt x="82981" y="14897"/>
                  </a:lnTo>
                  <a:lnTo>
                    <a:pt x="86461" y="16865"/>
                  </a:lnTo>
                  <a:lnTo>
                    <a:pt x="89966" y="20167"/>
                  </a:lnTo>
                  <a:lnTo>
                    <a:pt x="92862" y="24523"/>
                  </a:lnTo>
                  <a:lnTo>
                    <a:pt x="96799" y="32207"/>
                  </a:lnTo>
                  <a:lnTo>
                    <a:pt x="98539" y="39700"/>
                  </a:lnTo>
                  <a:lnTo>
                    <a:pt x="98005" y="46151"/>
                  </a:lnTo>
                  <a:lnTo>
                    <a:pt x="95135" y="50711"/>
                  </a:lnTo>
                  <a:lnTo>
                    <a:pt x="50596" y="87617"/>
                  </a:lnTo>
                  <a:lnTo>
                    <a:pt x="59372" y="82423"/>
                  </a:lnTo>
                  <a:lnTo>
                    <a:pt x="103847" y="45554"/>
                  </a:lnTo>
                  <a:lnTo>
                    <a:pt x="106768" y="40957"/>
                  </a:lnTo>
                  <a:lnTo>
                    <a:pt x="107302" y="34518"/>
                  </a:lnTo>
                  <a:close/>
                </a:path>
              </a:pathLst>
            </a:custGeom>
            <a:solidFill>
              <a:srgbClr val="D3E1FC"/>
            </a:solidFill>
          </p:spPr>
          <p:txBody>
            <a:bodyPr wrap="square" lIns="0" tIns="0" rIns="0" bIns="0" rtlCol="0"/>
            <a:lstStyle/>
            <a:p>
              <a:endParaRPr/>
            </a:p>
          </p:txBody>
        </p:sp>
        <p:sp>
          <p:nvSpPr>
            <p:cNvPr id="390" name="object 390"/>
            <p:cNvSpPr/>
            <p:nvPr/>
          </p:nvSpPr>
          <p:spPr>
            <a:xfrm>
              <a:off x="16698086" y="5448461"/>
              <a:ext cx="194121" cy="156924"/>
            </a:xfrm>
            <a:custGeom>
              <a:avLst/>
              <a:gdLst/>
              <a:ahLst/>
              <a:cxnLst/>
              <a:rect l="l" t="t" r="r" b="b"/>
              <a:pathLst>
                <a:path w="106045" h="85725">
                  <a:moveTo>
                    <a:pt x="6926" y="0"/>
                  </a:moveTo>
                  <a:lnTo>
                    <a:pt x="3871" y="2176"/>
                  </a:lnTo>
                  <a:lnTo>
                    <a:pt x="781" y="6476"/>
                  </a:lnTo>
                  <a:lnTo>
                    <a:pt x="0" y="12755"/>
                  </a:lnTo>
                  <a:lnTo>
                    <a:pt x="1487" y="20179"/>
                  </a:lnTo>
                  <a:lnTo>
                    <a:pt x="35188" y="75409"/>
                  </a:lnTo>
                  <a:lnTo>
                    <a:pt x="54383" y="85460"/>
                  </a:lnTo>
                  <a:lnTo>
                    <a:pt x="102510" y="45572"/>
                  </a:lnTo>
                  <a:lnTo>
                    <a:pt x="105383" y="41011"/>
                  </a:lnTo>
                  <a:lnTo>
                    <a:pt x="105916" y="34564"/>
                  </a:lnTo>
                  <a:lnTo>
                    <a:pt x="104181" y="27072"/>
                  </a:lnTo>
                  <a:lnTo>
                    <a:pt x="100250" y="19376"/>
                  </a:lnTo>
                  <a:lnTo>
                    <a:pt x="97341" y="15021"/>
                  </a:lnTo>
                  <a:lnTo>
                    <a:pt x="93845" y="11717"/>
                  </a:lnTo>
                  <a:lnTo>
                    <a:pt x="90372" y="9753"/>
                  </a:lnTo>
                  <a:lnTo>
                    <a:pt x="85891" y="7213"/>
                  </a:lnTo>
                  <a:lnTo>
                    <a:pt x="81463" y="6901"/>
                  </a:lnTo>
                  <a:lnTo>
                    <a:pt x="42303" y="39371"/>
                  </a:lnTo>
                  <a:lnTo>
                    <a:pt x="22820" y="8513"/>
                  </a:lnTo>
                  <a:lnTo>
                    <a:pt x="19107" y="4918"/>
                  </a:lnTo>
                  <a:lnTo>
                    <a:pt x="11153" y="414"/>
                  </a:lnTo>
                  <a:lnTo>
                    <a:pt x="6926" y="0"/>
                  </a:lnTo>
                  <a:close/>
                </a:path>
              </a:pathLst>
            </a:custGeom>
            <a:solidFill>
              <a:srgbClr val="FFFFFF"/>
            </a:solidFill>
          </p:spPr>
          <p:txBody>
            <a:bodyPr wrap="square" lIns="0" tIns="0" rIns="0" bIns="0" rtlCol="0"/>
            <a:lstStyle/>
            <a:p>
              <a:endParaRPr/>
            </a:p>
          </p:txBody>
        </p:sp>
        <p:pic>
          <p:nvPicPr>
            <p:cNvPr id="391" name="object 391"/>
            <p:cNvPicPr/>
            <p:nvPr/>
          </p:nvPicPr>
          <p:blipFill>
            <a:blip r:embed="rId65" cstate="print"/>
            <a:stretch>
              <a:fillRect/>
            </a:stretch>
          </p:blipFill>
          <p:spPr>
            <a:xfrm>
              <a:off x="15559403" y="2148313"/>
              <a:ext cx="1153963" cy="1782563"/>
            </a:xfrm>
            <a:prstGeom prst="rect">
              <a:avLst/>
            </a:prstGeom>
          </p:spPr>
        </p:pic>
        <p:pic>
          <p:nvPicPr>
            <p:cNvPr id="392" name="object 392"/>
            <p:cNvPicPr/>
            <p:nvPr/>
          </p:nvPicPr>
          <p:blipFill>
            <a:blip r:embed="rId66" cstate="print"/>
            <a:stretch>
              <a:fillRect/>
            </a:stretch>
          </p:blipFill>
          <p:spPr>
            <a:xfrm>
              <a:off x="15798866" y="3510847"/>
              <a:ext cx="321439" cy="462399"/>
            </a:xfrm>
            <a:prstGeom prst="rect">
              <a:avLst/>
            </a:prstGeom>
          </p:spPr>
        </p:pic>
        <p:pic>
          <p:nvPicPr>
            <p:cNvPr id="393" name="object 393"/>
            <p:cNvPicPr/>
            <p:nvPr/>
          </p:nvPicPr>
          <p:blipFill>
            <a:blip r:embed="rId67" cstate="print"/>
            <a:stretch>
              <a:fillRect/>
            </a:stretch>
          </p:blipFill>
          <p:spPr>
            <a:xfrm>
              <a:off x="15837507" y="2658251"/>
              <a:ext cx="463455" cy="849696"/>
            </a:xfrm>
            <a:prstGeom prst="rect">
              <a:avLst/>
            </a:prstGeom>
          </p:spPr>
        </p:pic>
        <p:sp>
          <p:nvSpPr>
            <p:cNvPr id="394" name="object 394"/>
            <p:cNvSpPr/>
            <p:nvPr/>
          </p:nvSpPr>
          <p:spPr>
            <a:xfrm>
              <a:off x="16170010" y="2817747"/>
              <a:ext cx="136001" cy="693953"/>
            </a:xfrm>
            <a:custGeom>
              <a:avLst/>
              <a:gdLst/>
              <a:ahLst/>
              <a:cxnLst/>
              <a:rect l="l" t="t" r="r" b="b"/>
              <a:pathLst>
                <a:path w="74295" h="379094">
                  <a:moveTo>
                    <a:pt x="69927" y="0"/>
                  </a:moveTo>
                  <a:lnTo>
                    <a:pt x="64659" y="2704"/>
                  </a:lnTo>
                  <a:lnTo>
                    <a:pt x="48726" y="10888"/>
                  </a:lnTo>
                  <a:lnTo>
                    <a:pt x="44321" y="18381"/>
                  </a:lnTo>
                  <a:lnTo>
                    <a:pt x="36409" y="356018"/>
                  </a:lnTo>
                  <a:lnTo>
                    <a:pt x="33816" y="360407"/>
                  </a:lnTo>
                  <a:lnTo>
                    <a:pt x="4934" y="375239"/>
                  </a:lnTo>
                  <a:lnTo>
                    <a:pt x="2488" y="373435"/>
                  </a:lnTo>
                  <a:lnTo>
                    <a:pt x="2756" y="362150"/>
                  </a:lnTo>
                  <a:lnTo>
                    <a:pt x="5349" y="357760"/>
                  </a:lnTo>
                  <a:lnTo>
                    <a:pt x="16935" y="351810"/>
                  </a:lnTo>
                  <a:lnTo>
                    <a:pt x="17008" y="348766"/>
                  </a:lnTo>
                  <a:lnTo>
                    <a:pt x="4071" y="355413"/>
                  </a:lnTo>
                  <a:lnTo>
                    <a:pt x="346" y="361743"/>
                  </a:lnTo>
                  <a:lnTo>
                    <a:pt x="0" y="376366"/>
                  </a:lnTo>
                  <a:lnTo>
                    <a:pt x="3514" y="378978"/>
                  </a:lnTo>
                  <a:lnTo>
                    <a:pt x="35105" y="362753"/>
                  </a:lnTo>
                  <a:lnTo>
                    <a:pt x="38829" y="356424"/>
                  </a:lnTo>
                  <a:lnTo>
                    <a:pt x="46741" y="18797"/>
                  </a:lnTo>
                  <a:lnTo>
                    <a:pt x="50020" y="13228"/>
                  </a:lnTo>
                  <a:lnTo>
                    <a:pt x="68491" y="3745"/>
                  </a:lnTo>
                  <a:lnTo>
                    <a:pt x="71583" y="6044"/>
                  </a:lnTo>
                  <a:lnTo>
                    <a:pt x="71089" y="27063"/>
                  </a:lnTo>
                  <a:lnTo>
                    <a:pt x="67811" y="32632"/>
                  </a:lnTo>
                  <a:lnTo>
                    <a:pt x="63905" y="34639"/>
                  </a:lnTo>
                  <a:lnTo>
                    <a:pt x="63837" y="37682"/>
                  </a:lnTo>
                  <a:lnTo>
                    <a:pt x="69105" y="34978"/>
                  </a:lnTo>
                  <a:lnTo>
                    <a:pt x="73520" y="27479"/>
                  </a:lnTo>
                  <a:lnTo>
                    <a:pt x="74092" y="3091"/>
                  </a:lnTo>
                  <a:lnTo>
                    <a:pt x="69927" y="0"/>
                  </a:lnTo>
                  <a:close/>
                </a:path>
              </a:pathLst>
            </a:custGeom>
            <a:solidFill>
              <a:srgbClr val="E4E7ED"/>
            </a:solidFill>
          </p:spPr>
          <p:txBody>
            <a:bodyPr wrap="square" lIns="0" tIns="0" rIns="0" bIns="0" rtlCol="0"/>
            <a:lstStyle/>
            <a:p>
              <a:endParaRPr/>
            </a:p>
          </p:txBody>
        </p:sp>
        <p:pic>
          <p:nvPicPr>
            <p:cNvPr id="395" name="object 395"/>
            <p:cNvPicPr/>
            <p:nvPr/>
          </p:nvPicPr>
          <p:blipFill>
            <a:blip r:embed="rId68" cstate="print"/>
            <a:stretch>
              <a:fillRect/>
            </a:stretch>
          </p:blipFill>
          <p:spPr>
            <a:xfrm>
              <a:off x="15918249" y="2649490"/>
              <a:ext cx="381099" cy="213792"/>
            </a:xfrm>
            <a:prstGeom prst="rect">
              <a:avLst/>
            </a:prstGeom>
          </p:spPr>
        </p:pic>
        <p:sp>
          <p:nvSpPr>
            <p:cNvPr id="396" name="object 396"/>
            <p:cNvSpPr/>
            <p:nvPr/>
          </p:nvSpPr>
          <p:spPr>
            <a:xfrm>
              <a:off x="15951412" y="2869931"/>
              <a:ext cx="253403" cy="374293"/>
            </a:xfrm>
            <a:custGeom>
              <a:avLst/>
              <a:gdLst/>
              <a:ahLst/>
              <a:cxnLst/>
              <a:rect l="l" t="t" r="r" b="b"/>
              <a:pathLst>
                <a:path w="138429" h="204469">
                  <a:moveTo>
                    <a:pt x="47713" y="179235"/>
                  </a:moveTo>
                  <a:lnTo>
                    <a:pt x="45745" y="175488"/>
                  </a:lnTo>
                  <a:lnTo>
                    <a:pt x="2324" y="153149"/>
                  </a:lnTo>
                  <a:lnTo>
                    <a:pt x="190" y="154774"/>
                  </a:lnTo>
                  <a:lnTo>
                    <a:pt x="0" y="161417"/>
                  </a:lnTo>
                  <a:lnTo>
                    <a:pt x="1955" y="165150"/>
                  </a:lnTo>
                  <a:lnTo>
                    <a:pt x="42862" y="186207"/>
                  </a:lnTo>
                  <a:lnTo>
                    <a:pt x="45389" y="187502"/>
                  </a:lnTo>
                  <a:lnTo>
                    <a:pt x="47523" y="185864"/>
                  </a:lnTo>
                  <a:lnTo>
                    <a:pt x="47713" y="179235"/>
                  </a:lnTo>
                  <a:close/>
                </a:path>
                <a:path w="138429" h="204469">
                  <a:moveTo>
                    <a:pt x="110350" y="154000"/>
                  </a:moveTo>
                  <a:lnTo>
                    <a:pt x="108381" y="150266"/>
                  </a:lnTo>
                  <a:lnTo>
                    <a:pt x="4038" y="96583"/>
                  </a:lnTo>
                  <a:lnTo>
                    <a:pt x="1917" y="98209"/>
                  </a:lnTo>
                  <a:lnTo>
                    <a:pt x="1714" y="104838"/>
                  </a:lnTo>
                  <a:lnTo>
                    <a:pt x="3683" y="108585"/>
                  </a:lnTo>
                  <a:lnTo>
                    <a:pt x="105486" y="160959"/>
                  </a:lnTo>
                  <a:lnTo>
                    <a:pt x="108013" y="162267"/>
                  </a:lnTo>
                  <a:lnTo>
                    <a:pt x="110147" y="160629"/>
                  </a:lnTo>
                  <a:lnTo>
                    <a:pt x="110350" y="154000"/>
                  </a:lnTo>
                  <a:close/>
                </a:path>
                <a:path w="138429" h="204469">
                  <a:moveTo>
                    <a:pt x="121488" y="52082"/>
                  </a:moveTo>
                  <a:lnTo>
                    <a:pt x="119519" y="48336"/>
                  </a:lnTo>
                  <a:lnTo>
                    <a:pt x="25565" y="0"/>
                  </a:lnTo>
                  <a:lnTo>
                    <a:pt x="23431" y="1638"/>
                  </a:lnTo>
                  <a:lnTo>
                    <a:pt x="23228" y="8267"/>
                  </a:lnTo>
                  <a:lnTo>
                    <a:pt x="25196" y="12014"/>
                  </a:lnTo>
                  <a:lnTo>
                    <a:pt x="116636" y="59055"/>
                  </a:lnTo>
                  <a:lnTo>
                    <a:pt x="119164" y="60350"/>
                  </a:lnTo>
                  <a:lnTo>
                    <a:pt x="121285" y="58712"/>
                  </a:lnTo>
                  <a:lnTo>
                    <a:pt x="121488" y="52082"/>
                  </a:lnTo>
                  <a:close/>
                </a:path>
                <a:path w="138429" h="204469">
                  <a:moveTo>
                    <a:pt x="135699" y="195770"/>
                  </a:moveTo>
                  <a:lnTo>
                    <a:pt x="133743" y="192024"/>
                  </a:lnTo>
                  <a:lnTo>
                    <a:pt x="3175" y="124853"/>
                  </a:lnTo>
                  <a:lnTo>
                    <a:pt x="1054" y="126492"/>
                  </a:lnTo>
                  <a:lnTo>
                    <a:pt x="850" y="133121"/>
                  </a:lnTo>
                  <a:lnTo>
                    <a:pt x="2819" y="136867"/>
                  </a:lnTo>
                  <a:lnTo>
                    <a:pt x="130848" y="202742"/>
                  </a:lnTo>
                  <a:lnTo>
                    <a:pt x="133375" y="204038"/>
                  </a:lnTo>
                  <a:lnTo>
                    <a:pt x="135509" y="202412"/>
                  </a:lnTo>
                  <a:lnTo>
                    <a:pt x="135699" y="195770"/>
                  </a:lnTo>
                  <a:close/>
                </a:path>
                <a:path w="138429" h="204469">
                  <a:moveTo>
                    <a:pt x="137426" y="139192"/>
                  </a:moveTo>
                  <a:lnTo>
                    <a:pt x="135458" y="135445"/>
                  </a:lnTo>
                  <a:lnTo>
                    <a:pt x="4902" y="68275"/>
                  </a:lnTo>
                  <a:lnTo>
                    <a:pt x="2768" y="69913"/>
                  </a:lnTo>
                  <a:lnTo>
                    <a:pt x="2565" y="76542"/>
                  </a:lnTo>
                  <a:lnTo>
                    <a:pt x="4533" y="80302"/>
                  </a:lnTo>
                  <a:lnTo>
                    <a:pt x="132575" y="146164"/>
                  </a:lnTo>
                  <a:lnTo>
                    <a:pt x="135102" y="147459"/>
                  </a:lnTo>
                  <a:lnTo>
                    <a:pt x="137236" y="145834"/>
                  </a:lnTo>
                  <a:lnTo>
                    <a:pt x="137426" y="139192"/>
                  </a:lnTo>
                  <a:close/>
                </a:path>
                <a:path w="138429" h="204469">
                  <a:moveTo>
                    <a:pt x="138290" y="110909"/>
                  </a:moveTo>
                  <a:lnTo>
                    <a:pt x="136321" y="107162"/>
                  </a:lnTo>
                  <a:lnTo>
                    <a:pt x="5765" y="39992"/>
                  </a:lnTo>
                  <a:lnTo>
                    <a:pt x="3632" y="41630"/>
                  </a:lnTo>
                  <a:lnTo>
                    <a:pt x="3429" y="48260"/>
                  </a:lnTo>
                  <a:lnTo>
                    <a:pt x="5397" y="52006"/>
                  </a:lnTo>
                  <a:lnTo>
                    <a:pt x="133426" y="117881"/>
                  </a:lnTo>
                  <a:lnTo>
                    <a:pt x="135953" y="119176"/>
                  </a:lnTo>
                  <a:lnTo>
                    <a:pt x="138087" y="117538"/>
                  </a:lnTo>
                  <a:lnTo>
                    <a:pt x="138290" y="110909"/>
                  </a:lnTo>
                  <a:close/>
                </a:path>
              </a:pathLst>
            </a:custGeom>
            <a:solidFill>
              <a:srgbClr val="CFD8DB"/>
            </a:solidFill>
          </p:spPr>
          <p:txBody>
            <a:bodyPr wrap="square" lIns="0" tIns="0" rIns="0" bIns="0" rtlCol="0"/>
            <a:lstStyle/>
            <a:p>
              <a:endParaRPr/>
            </a:p>
          </p:txBody>
        </p:sp>
        <p:sp>
          <p:nvSpPr>
            <p:cNvPr id="397" name="object 397"/>
            <p:cNvSpPr/>
            <p:nvPr/>
          </p:nvSpPr>
          <p:spPr>
            <a:xfrm>
              <a:off x="16077928" y="3288426"/>
              <a:ext cx="117402" cy="112751"/>
            </a:xfrm>
            <a:custGeom>
              <a:avLst/>
              <a:gdLst/>
              <a:ahLst/>
              <a:cxnLst/>
              <a:rect l="l" t="t" r="r" b="b"/>
              <a:pathLst>
                <a:path w="64135" h="61594">
                  <a:moveTo>
                    <a:pt x="52668" y="52074"/>
                  </a:moveTo>
                  <a:lnTo>
                    <a:pt x="51377" y="52142"/>
                  </a:lnTo>
                  <a:lnTo>
                    <a:pt x="53011" y="55864"/>
                  </a:lnTo>
                  <a:lnTo>
                    <a:pt x="56187" y="60797"/>
                  </a:lnTo>
                  <a:lnTo>
                    <a:pt x="56813" y="60764"/>
                  </a:lnTo>
                  <a:lnTo>
                    <a:pt x="63907" y="61579"/>
                  </a:lnTo>
                  <a:lnTo>
                    <a:pt x="64035" y="60381"/>
                  </a:lnTo>
                  <a:lnTo>
                    <a:pt x="57086" y="59585"/>
                  </a:lnTo>
                  <a:lnTo>
                    <a:pt x="54177" y="55380"/>
                  </a:lnTo>
                  <a:lnTo>
                    <a:pt x="52668" y="52074"/>
                  </a:lnTo>
                  <a:close/>
                </a:path>
                <a:path w="64135" h="61594">
                  <a:moveTo>
                    <a:pt x="32363" y="33177"/>
                  </a:moveTo>
                  <a:lnTo>
                    <a:pt x="29742" y="33316"/>
                  </a:lnTo>
                  <a:lnTo>
                    <a:pt x="30952" y="34438"/>
                  </a:lnTo>
                  <a:lnTo>
                    <a:pt x="30890" y="35296"/>
                  </a:lnTo>
                  <a:lnTo>
                    <a:pt x="30848" y="35869"/>
                  </a:lnTo>
                  <a:lnTo>
                    <a:pt x="30777" y="36861"/>
                  </a:lnTo>
                  <a:lnTo>
                    <a:pt x="30718" y="37677"/>
                  </a:lnTo>
                  <a:lnTo>
                    <a:pt x="31860" y="40581"/>
                  </a:lnTo>
                  <a:lnTo>
                    <a:pt x="31963" y="40842"/>
                  </a:lnTo>
                  <a:lnTo>
                    <a:pt x="32051" y="41067"/>
                  </a:lnTo>
                  <a:lnTo>
                    <a:pt x="32177" y="41387"/>
                  </a:lnTo>
                  <a:lnTo>
                    <a:pt x="32292" y="41680"/>
                  </a:lnTo>
                  <a:lnTo>
                    <a:pt x="38584" y="49332"/>
                  </a:lnTo>
                  <a:lnTo>
                    <a:pt x="43318" y="51666"/>
                  </a:lnTo>
                  <a:lnTo>
                    <a:pt x="49946" y="52218"/>
                  </a:lnTo>
                  <a:lnTo>
                    <a:pt x="52014" y="52108"/>
                  </a:lnTo>
                  <a:lnTo>
                    <a:pt x="54977" y="51540"/>
                  </a:lnTo>
                  <a:lnTo>
                    <a:pt x="57050" y="50650"/>
                  </a:lnTo>
                  <a:lnTo>
                    <a:pt x="50077" y="51020"/>
                  </a:lnTo>
                  <a:lnTo>
                    <a:pt x="43672" y="50489"/>
                  </a:lnTo>
                  <a:lnTo>
                    <a:pt x="32151" y="35485"/>
                  </a:lnTo>
                  <a:lnTo>
                    <a:pt x="34005" y="35387"/>
                  </a:lnTo>
                  <a:lnTo>
                    <a:pt x="33040" y="34626"/>
                  </a:lnTo>
                  <a:lnTo>
                    <a:pt x="32240" y="33942"/>
                  </a:lnTo>
                  <a:lnTo>
                    <a:pt x="32270" y="33754"/>
                  </a:lnTo>
                  <a:lnTo>
                    <a:pt x="32363" y="33177"/>
                  </a:lnTo>
                  <a:close/>
                </a:path>
                <a:path w="64135" h="61594">
                  <a:moveTo>
                    <a:pt x="57095" y="36663"/>
                  </a:moveTo>
                  <a:lnTo>
                    <a:pt x="53160" y="36872"/>
                  </a:lnTo>
                  <a:lnTo>
                    <a:pt x="51257" y="39820"/>
                  </a:lnTo>
                  <a:lnTo>
                    <a:pt x="51127" y="40056"/>
                  </a:lnTo>
                  <a:lnTo>
                    <a:pt x="49525" y="44110"/>
                  </a:lnTo>
                  <a:lnTo>
                    <a:pt x="49726" y="47812"/>
                  </a:lnTo>
                  <a:lnTo>
                    <a:pt x="50768" y="50663"/>
                  </a:lnTo>
                  <a:lnTo>
                    <a:pt x="50882" y="50977"/>
                  </a:lnTo>
                  <a:lnTo>
                    <a:pt x="52180" y="50908"/>
                  </a:lnTo>
                  <a:lnTo>
                    <a:pt x="50962" y="47746"/>
                  </a:lnTo>
                  <a:lnTo>
                    <a:pt x="50870" y="44039"/>
                  </a:lnTo>
                  <a:lnTo>
                    <a:pt x="52347" y="40318"/>
                  </a:lnTo>
                  <a:lnTo>
                    <a:pt x="54103" y="38018"/>
                  </a:lnTo>
                  <a:lnTo>
                    <a:pt x="58378" y="37792"/>
                  </a:lnTo>
                  <a:lnTo>
                    <a:pt x="58306" y="37641"/>
                  </a:lnTo>
                  <a:lnTo>
                    <a:pt x="57095" y="36663"/>
                  </a:lnTo>
                  <a:close/>
                </a:path>
                <a:path w="64135" h="61594">
                  <a:moveTo>
                    <a:pt x="58378" y="37792"/>
                  </a:moveTo>
                  <a:lnTo>
                    <a:pt x="56620" y="37885"/>
                  </a:lnTo>
                  <a:lnTo>
                    <a:pt x="57290" y="38496"/>
                  </a:lnTo>
                  <a:lnTo>
                    <a:pt x="57485" y="38726"/>
                  </a:lnTo>
                  <a:lnTo>
                    <a:pt x="59156" y="42200"/>
                  </a:lnTo>
                  <a:lnTo>
                    <a:pt x="59109" y="43602"/>
                  </a:lnTo>
                  <a:lnTo>
                    <a:pt x="59063" y="44977"/>
                  </a:lnTo>
                  <a:lnTo>
                    <a:pt x="56969" y="49399"/>
                  </a:lnTo>
                  <a:lnTo>
                    <a:pt x="54159" y="50483"/>
                  </a:lnTo>
                  <a:lnTo>
                    <a:pt x="51349" y="50952"/>
                  </a:lnTo>
                  <a:lnTo>
                    <a:pt x="57050" y="50650"/>
                  </a:lnTo>
                  <a:lnTo>
                    <a:pt x="57902" y="50285"/>
                  </a:lnTo>
                  <a:lnTo>
                    <a:pt x="60295" y="45238"/>
                  </a:lnTo>
                  <a:lnTo>
                    <a:pt x="60416" y="42133"/>
                  </a:lnTo>
                  <a:lnTo>
                    <a:pt x="58378" y="37792"/>
                  </a:lnTo>
                  <a:close/>
                </a:path>
                <a:path w="64135" h="61594">
                  <a:moveTo>
                    <a:pt x="34014" y="35387"/>
                  </a:moveTo>
                  <a:lnTo>
                    <a:pt x="32151" y="35485"/>
                  </a:lnTo>
                  <a:lnTo>
                    <a:pt x="32770" y="35992"/>
                  </a:lnTo>
                  <a:lnTo>
                    <a:pt x="33438" y="36501"/>
                  </a:lnTo>
                  <a:lnTo>
                    <a:pt x="38646" y="40221"/>
                  </a:lnTo>
                  <a:lnTo>
                    <a:pt x="42682" y="41690"/>
                  </a:lnTo>
                  <a:lnTo>
                    <a:pt x="46434" y="40930"/>
                  </a:lnTo>
                  <a:lnTo>
                    <a:pt x="46649" y="40919"/>
                  </a:lnTo>
                  <a:lnTo>
                    <a:pt x="47691" y="40238"/>
                  </a:lnTo>
                  <a:lnTo>
                    <a:pt x="47839" y="40001"/>
                  </a:lnTo>
                  <a:lnTo>
                    <a:pt x="43827" y="40214"/>
                  </a:lnTo>
                  <a:lnTo>
                    <a:pt x="41154" y="40088"/>
                  </a:lnTo>
                  <a:lnTo>
                    <a:pt x="40643" y="40115"/>
                  </a:lnTo>
                  <a:lnTo>
                    <a:pt x="34014" y="35387"/>
                  </a:lnTo>
                  <a:close/>
                </a:path>
                <a:path w="64135" h="61594">
                  <a:moveTo>
                    <a:pt x="42801" y="28393"/>
                  </a:moveTo>
                  <a:lnTo>
                    <a:pt x="38864" y="28602"/>
                  </a:lnTo>
                  <a:lnTo>
                    <a:pt x="42038" y="29336"/>
                  </a:lnTo>
                  <a:lnTo>
                    <a:pt x="47470" y="32948"/>
                  </a:lnTo>
                  <a:lnTo>
                    <a:pt x="48766" y="36490"/>
                  </a:lnTo>
                  <a:lnTo>
                    <a:pt x="48599" y="36499"/>
                  </a:lnTo>
                  <a:lnTo>
                    <a:pt x="46850" y="39289"/>
                  </a:lnTo>
                  <a:lnTo>
                    <a:pt x="45999" y="39831"/>
                  </a:lnTo>
                  <a:lnTo>
                    <a:pt x="45527" y="39856"/>
                  </a:lnTo>
                  <a:lnTo>
                    <a:pt x="43827" y="40214"/>
                  </a:lnTo>
                  <a:lnTo>
                    <a:pt x="47839" y="40001"/>
                  </a:lnTo>
                  <a:lnTo>
                    <a:pt x="50079" y="36421"/>
                  </a:lnTo>
                  <a:lnTo>
                    <a:pt x="48686" y="32312"/>
                  </a:lnTo>
                  <a:lnTo>
                    <a:pt x="42801" y="28393"/>
                  </a:lnTo>
                  <a:close/>
                </a:path>
                <a:path w="64135" h="61594">
                  <a:moveTo>
                    <a:pt x="13145" y="16381"/>
                  </a:moveTo>
                  <a:lnTo>
                    <a:pt x="11134" y="16488"/>
                  </a:lnTo>
                  <a:lnTo>
                    <a:pt x="15886" y="19777"/>
                  </a:lnTo>
                  <a:lnTo>
                    <a:pt x="22376" y="25026"/>
                  </a:lnTo>
                  <a:lnTo>
                    <a:pt x="27445" y="30959"/>
                  </a:lnTo>
                  <a:lnTo>
                    <a:pt x="28335" y="31895"/>
                  </a:lnTo>
                  <a:lnTo>
                    <a:pt x="28395" y="33959"/>
                  </a:lnTo>
                  <a:lnTo>
                    <a:pt x="28323" y="34721"/>
                  </a:lnTo>
                  <a:lnTo>
                    <a:pt x="27309" y="36057"/>
                  </a:lnTo>
                  <a:lnTo>
                    <a:pt x="21104" y="39121"/>
                  </a:lnTo>
                  <a:lnTo>
                    <a:pt x="15190" y="39434"/>
                  </a:lnTo>
                  <a:lnTo>
                    <a:pt x="21221" y="40407"/>
                  </a:lnTo>
                  <a:lnTo>
                    <a:pt x="28150" y="37001"/>
                  </a:lnTo>
                  <a:lnTo>
                    <a:pt x="29410" y="35374"/>
                  </a:lnTo>
                  <a:lnTo>
                    <a:pt x="29482" y="34815"/>
                  </a:lnTo>
                  <a:lnTo>
                    <a:pt x="29521" y="34514"/>
                  </a:lnTo>
                  <a:lnTo>
                    <a:pt x="29601" y="33895"/>
                  </a:lnTo>
                  <a:lnTo>
                    <a:pt x="29675" y="33320"/>
                  </a:lnTo>
                  <a:lnTo>
                    <a:pt x="32363" y="33177"/>
                  </a:lnTo>
                  <a:lnTo>
                    <a:pt x="32399" y="32951"/>
                  </a:lnTo>
                  <a:lnTo>
                    <a:pt x="31181" y="33015"/>
                  </a:lnTo>
                  <a:lnTo>
                    <a:pt x="30653" y="32525"/>
                  </a:lnTo>
                  <a:lnTo>
                    <a:pt x="29694" y="31561"/>
                  </a:lnTo>
                  <a:lnTo>
                    <a:pt x="29529" y="29844"/>
                  </a:lnTo>
                  <a:lnTo>
                    <a:pt x="28182" y="29916"/>
                  </a:lnTo>
                  <a:lnTo>
                    <a:pt x="23232" y="24142"/>
                  </a:lnTo>
                  <a:lnTo>
                    <a:pt x="16468" y="18662"/>
                  </a:lnTo>
                  <a:lnTo>
                    <a:pt x="13145" y="16381"/>
                  </a:lnTo>
                  <a:close/>
                </a:path>
                <a:path w="64135" h="61594">
                  <a:moveTo>
                    <a:pt x="11622" y="15335"/>
                  </a:moveTo>
                  <a:lnTo>
                    <a:pt x="2306" y="15828"/>
                  </a:lnTo>
                  <a:lnTo>
                    <a:pt x="515" y="19508"/>
                  </a:lnTo>
                  <a:lnTo>
                    <a:pt x="0" y="20619"/>
                  </a:lnTo>
                  <a:lnTo>
                    <a:pt x="486" y="24285"/>
                  </a:lnTo>
                  <a:lnTo>
                    <a:pt x="510" y="24465"/>
                  </a:lnTo>
                  <a:lnTo>
                    <a:pt x="4528" y="30833"/>
                  </a:lnTo>
                  <a:lnTo>
                    <a:pt x="6973" y="33524"/>
                  </a:lnTo>
                  <a:lnTo>
                    <a:pt x="15026" y="39443"/>
                  </a:lnTo>
                  <a:lnTo>
                    <a:pt x="21104" y="39121"/>
                  </a:lnTo>
                  <a:lnTo>
                    <a:pt x="15834" y="38236"/>
                  </a:lnTo>
                  <a:lnTo>
                    <a:pt x="15469" y="38255"/>
                  </a:lnTo>
                  <a:lnTo>
                    <a:pt x="7924" y="32715"/>
                  </a:lnTo>
                  <a:lnTo>
                    <a:pt x="5503" y="30071"/>
                  </a:lnTo>
                  <a:lnTo>
                    <a:pt x="1911" y="24391"/>
                  </a:lnTo>
                  <a:lnTo>
                    <a:pt x="1800" y="24215"/>
                  </a:lnTo>
                  <a:lnTo>
                    <a:pt x="1299" y="20716"/>
                  </a:lnTo>
                  <a:lnTo>
                    <a:pt x="2932" y="17355"/>
                  </a:lnTo>
                  <a:lnTo>
                    <a:pt x="3901" y="16871"/>
                  </a:lnTo>
                  <a:lnTo>
                    <a:pt x="13145" y="16381"/>
                  </a:lnTo>
                  <a:lnTo>
                    <a:pt x="11622" y="15335"/>
                  </a:lnTo>
                  <a:close/>
                </a:path>
                <a:path w="64135" h="61594">
                  <a:moveTo>
                    <a:pt x="38849" y="27326"/>
                  </a:moveTo>
                  <a:lnTo>
                    <a:pt x="34897" y="28513"/>
                  </a:lnTo>
                  <a:lnTo>
                    <a:pt x="35110" y="28502"/>
                  </a:lnTo>
                  <a:lnTo>
                    <a:pt x="34028" y="29270"/>
                  </a:lnTo>
                  <a:lnTo>
                    <a:pt x="32708" y="30285"/>
                  </a:lnTo>
                  <a:lnTo>
                    <a:pt x="32195" y="30707"/>
                  </a:lnTo>
                  <a:lnTo>
                    <a:pt x="31535" y="31725"/>
                  </a:lnTo>
                  <a:lnTo>
                    <a:pt x="31480" y="31926"/>
                  </a:lnTo>
                  <a:lnTo>
                    <a:pt x="31397" y="32229"/>
                  </a:lnTo>
                  <a:lnTo>
                    <a:pt x="31325" y="32490"/>
                  </a:lnTo>
                  <a:lnTo>
                    <a:pt x="31249" y="32766"/>
                  </a:lnTo>
                  <a:lnTo>
                    <a:pt x="31181" y="33015"/>
                  </a:lnTo>
                  <a:lnTo>
                    <a:pt x="32399" y="32951"/>
                  </a:lnTo>
                  <a:lnTo>
                    <a:pt x="32439" y="32703"/>
                  </a:lnTo>
                  <a:lnTo>
                    <a:pt x="32561" y="32424"/>
                  </a:lnTo>
                  <a:lnTo>
                    <a:pt x="32885" y="31851"/>
                  </a:lnTo>
                  <a:lnTo>
                    <a:pt x="33000" y="31648"/>
                  </a:lnTo>
                  <a:lnTo>
                    <a:pt x="33303" y="31370"/>
                  </a:lnTo>
                  <a:lnTo>
                    <a:pt x="34855" y="30171"/>
                  </a:lnTo>
                  <a:lnTo>
                    <a:pt x="35798" y="29512"/>
                  </a:lnTo>
                  <a:lnTo>
                    <a:pt x="38864" y="28602"/>
                  </a:lnTo>
                  <a:lnTo>
                    <a:pt x="42801" y="28393"/>
                  </a:lnTo>
                  <a:lnTo>
                    <a:pt x="42385" y="28116"/>
                  </a:lnTo>
                  <a:lnTo>
                    <a:pt x="38849" y="27326"/>
                  </a:lnTo>
                  <a:close/>
                </a:path>
                <a:path w="64135" h="61594">
                  <a:moveTo>
                    <a:pt x="24202" y="0"/>
                  </a:moveTo>
                  <a:lnTo>
                    <a:pt x="20421" y="633"/>
                  </a:lnTo>
                  <a:lnTo>
                    <a:pt x="18867" y="1644"/>
                  </a:lnTo>
                  <a:lnTo>
                    <a:pt x="16595" y="5034"/>
                  </a:lnTo>
                  <a:lnTo>
                    <a:pt x="16245" y="7499"/>
                  </a:lnTo>
                  <a:lnTo>
                    <a:pt x="17628" y="13473"/>
                  </a:lnTo>
                  <a:lnTo>
                    <a:pt x="17734" y="13932"/>
                  </a:lnTo>
                  <a:lnTo>
                    <a:pt x="25959" y="24836"/>
                  </a:lnTo>
                  <a:lnTo>
                    <a:pt x="27468" y="27555"/>
                  </a:lnTo>
                  <a:lnTo>
                    <a:pt x="27851" y="28886"/>
                  </a:lnTo>
                  <a:lnTo>
                    <a:pt x="27935" y="29181"/>
                  </a:lnTo>
                  <a:lnTo>
                    <a:pt x="28052" y="29586"/>
                  </a:lnTo>
                  <a:lnTo>
                    <a:pt x="28147" y="29918"/>
                  </a:lnTo>
                  <a:lnTo>
                    <a:pt x="29529" y="29844"/>
                  </a:lnTo>
                  <a:lnTo>
                    <a:pt x="29429" y="28803"/>
                  </a:lnTo>
                  <a:lnTo>
                    <a:pt x="29009" y="27848"/>
                  </a:lnTo>
                  <a:lnTo>
                    <a:pt x="27703" y="25144"/>
                  </a:lnTo>
                  <a:lnTo>
                    <a:pt x="18855" y="13407"/>
                  </a:lnTo>
                  <a:lnTo>
                    <a:pt x="17658" y="8231"/>
                  </a:lnTo>
                  <a:lnTo>
                    <a:pt x="27195" y="1203"/>
                  </a:lnTo>
                  <a:lnTo>
                    <a:pt x="25877" y="557"/>
                  </a:lnTo>
                  <a:lnTo>
                    <a:pt x="24202" y="0"/>
                  </a:lnTo>
                  <a:close/>
                </a:path>
                <a:path w="64135" h="61594">
                  <a:moveTo>
                    <a:pt x="27195" y="1203"/>
                  </a:moveTo>
                  <a:lnTo>
                    <a:pt x="24153" y="1364"/>
                  </a:lnTo>
                  <a:lnTo>
                    <a:pt x="25183" y="1582"/>
                  </a:lnTo>
                  <a:lnTo>
                    <a:pt x="28855" y="3375"/>
                  </a:lnTo>
                  <a:lnTo>
                    <a:pt x="30530" y="4295"/>
                  </a:lnTo>
                  <a:lnTo>
                    <a:pt x="33424" y="7395"/>
                  </a:lnTo>
                  <a:lnTo>
                    <a:pt x="34364" y="9610"/>
                  </a:lnTo>
                  <a:lnTo>
                    <a:pt x="34162" y="11047"/>
                  </a:lnTo>
                  <a:lnTo>
                    <a:pt x="35373" y="11218"/>
                  </a:lnTo>
                  <a:lnTo>
                    <a:pt x="35611" y="9544"/>
                  </a:lnTo>
                  <a:lnTo>
                    <a:pt x="35673" y="9114"/>
                  </a:lnTo>
                  <a:lnTo>
                    <a:pt x="34350" y="6668"/>
                  </a:lnTo>
                  <a:lnTo>
                    <a:pt x="31227" y="3249"/>
                  </a:lnTo>
                  <a:lnTo>
                    <a:pt x="29370" y="2268"/>
                  </a:lnTo>
                  <a:lnTo>
                    <a:pt x="27195" y="1203"/>
                  </a:lnTo>
                  <a:close/>
                </a:path>
              </a:pathLst>
            </a:custGeom>
            <a:solidFill>
              <a:srgbClr val="818489"/>
            </a:solidFill>
          </p:spPr>
          <p:txBody>
            <a:bodyPr wrap="square" lIns="0" tIns="0" rIns="0" bIns="0" rtlCol="0"/>
            <a:lstStyle/>
            <a:p>
              <a:endParaRPr/>
            </a:p>
          </p:txBody>
        </p:sp>
        <p:pic>
          <p:nvPicPr>
            <p:cNvPr id="398" name="object 398"/>
            <p:cNvPicPr/>
            <p:nvPr/>
          </p:nvPicPr>
          <p:blipFill>
            <a:blip r:embed="rId69" cstate="print"/>
            <a:stretch>
              <a:fillRect/>
            </a:stretch>
          </p:blipFill>
          <p:spPr>
            <a:xfrm>
              <a:off x="16205254" y="2750491"/>
              <a:ext cx="236500" cy="315162"/>
            </a:xfrm>
            <a:prstGeom prst="rect">
              <a:avLst/>
            </a:prstGeom>
          </p:spPr>
        </p:pic>
        <p:sp>
          <p:nvSpPr>
            <p:cNvPr id="399" name="object 399"/>
            <p:cNvSpPr/>
            <p:nvPr/>
          </p:nvSpPr>
          <p:spPr>
            <a:xfrm>
              <a:off x="16171559" y="2770841"/>
              <a:ext cx="235967" cy="303386"/>
            </a:xfrm>
            <a:custGeom>
              <a:avLst/>
              <a:gdLst/>
              <a:ahLst/>
              <a:cxnLst/>
              <a:rect l="l" t="t" r="r" b="b"/>
              <a:pathLst>
                <a:path w="128904" h="165734">
                  <a:moveTo>
                    <a:pt x="39552" y="0"/>
                  </a:moveTo>
                  <a:lnTo>
                    <a:pt x="18405" y="4296"/>
                  </a:lnTo>
                  <a:lnTo>
                    <a:pt x="4475" y="20909"/>
                  </a:lnTo>
                  <a:lnTo>
                    <a:pt x="0" y="46243"/>
                  </a:lnTo>
                  <a:lnTo>
                    <a:pt x="4950" y="76913"/>
                  </a:lnTo>
                  <a:lnTo>
                    <a:pt x="19297" y="109532"/>
                  </a:lnTo>
                  <a:lnTo>
                    <a:pt x="40725" y="137928"/>
                  </a:lnTo>
                  <a:lnTo>
                    <a:pt x="64987" y="157085"/>
                  </a:lnTo>
                  <a:lnTo>
                    <a:pt x="89157" y="165345"/>
                  </a:lnTo>
                  <a:lnTo>
                    <a:pt x="110308" y="161052"/>
                  </a:lnTo>
                  <a:lnTo>
                    <a:pt x="124238" y="144439"/>
                  </a:lnTo>
                  <a:lnTo>
                    <a:pt x="128713" y="119105"/>
                  </a:lnTo>
                  <a:lnTo>
                    <a:pt x="123763" y="88435"/>
                  </a:lnTo>
                  <a:lnTo>
                    <a:pt x="109416" y="55817"/>
                  </a:lnTo>
                  <a:lnTo>
                    <a:pt x="87986" y="27419"/>
                  </a:lnTo>
                  <a:lnTo>
                    <a:pt x="63722" y="8260"/>
                  </a:lnTo>
                  <a:lnTo>
                    <a:pt x="39552" y="0"/>
                  </a:lnTo>
                  <a:close/>
                </a:path>
              </a:pathLst>
            </a:custGeom>
            <a:solidFill>
              <a:srgbClr val="EFF4F9"/>
            </a:solidFill>
          </p:spPr>
          <p:txBody>
            <a:bodyPr wrap="square" lIns="0" tIns="0" rIns="0" bIns="0" rtlCol="0"/>
            <a:lstStyle/>
            <a:p>
              <a:endParaRPr/>
            </a:p>
          </p:txBody>
        </p:sp>
        <p:sp>
          <p:nvSpPr>
            <p:cNvPr id="400" name="object 400"/>
            <p:cNvSpPr/>
            <p:nvPr/>
          </p:nvSpPr>
          <p:spPr>
            <a:xfrm>
              <a:off x="16193804" y="2799411"/>
              <a:ext cx="191796" cy="246429"/>
            </a:xfrm>
            <a:custGeom>
              <a:avLst/>
              <a:gdLst/>
              <a:ahLst/>
              <a:cxnLst/>
              <a:rect l="l" t="t" r="r" b="b"/>
              <a:pathLst>
                <a:path w="104775" h="134619">
                  <a:moveTo>
                    <a:pt x="32084" y="0"/>
                  </a:moveTo>
                  <a:lnTo>
                    <a:pt x="14925" y="3486"/>
                  </a:lnTo>
                  <a:lnTo>
                    <a:pt x="3629" y="16963"/>
                  </a:lnTo>
                  <a:lnTo>
                    <a:pt x="0" y="37514"/>
                  </a:lnTo>
                  <a:lnTo>
                    <a:pt x="4014" y="62393"/>
                  </a:lnTo>
                  <a:lnTo>
                    <a:pt x="15648" y="88853"/>
                  </a:lnTo>
                  <a:lnTo>
                    <a:pt x="33029" y="111888"/>
                  </a:lnTo>
                  <a:lnTo>
                    <a:pt x="52711" y="127428"/>
                  </a:lnTo>
                  <a:lnTo>
                    <a:pt x="72319" y="134128"/>
                  </a:lnTo>
                  <a:lnTo>
                    <a:pt x="89475" y="130645"/>
                  </a:lnTo>
                  <a:lnTo>
                    <a:pt x="100775" y="117169"/>
                  </a:lnTo>
                  <a:lnTo>
                    <a:pt x="104406" y="96617"/>
                  </a:lnTo>
                  <a:lnTo>
                    <a:pt x="100390" y="71738"/>
                  </a:lnTo>
                  <a:lnTo>
                    <a:pt x="88751" y="45278"/>
                  </a:lnTo>
                  <a:lnTo>
                    <a:pt x="71372" y="22242"/>
                  </a:lnTo>
                  <a:lnTo>
                    <a:pt x="51691" y="6700"/>
                  </a:lnTo>
                  <a:lnTo>
                    <a:pt x="32084" y="0"/>
                  </a:lnTo>
                  <a:close/>
                </a:path>
              </a:pathLst>
            </a:custGeom>
            <a:solidFill>
              <a:srgbClr val="0ABFAB"/>
            </a:solidFill>
          </p:spPr>
          <p:txBody>
            <a:bodyPr wrap="square" lIns="0" tIns="0" rIns="0" bIns="0" rtlCol="0"/>
            <a:lstStyle/>
            <a:p>
              <a:endParaRPr/>
            </a:p>
          </p:txBody>
        </p:sp>
        <p:sp>
          <p:nvSpPr>
            <p:cNvPr id="401" name="object 401"/>
            <p:cNvSpPr/>
            <p:nvPr/>
          </p:nvSpPr>
          <p:spPr>
            <a:xfrm>
              <a:off x="16280340" y="2985885"/>
              <a:ext cx="12786" cy="8137"/>
            </a:xfrm>
            <a:custGeom>
              <a:avLst/>
              <a:gdLst/>
              <a:ahLst/>
              <a:cxnLst/>
              <a:rect l="l" t="t" r="r" b="b"/>
              <a:pathLst>
                <a:path w="6985" h="4444">
                  <a:moveTo>
                    <a:pt x="6608" y="0"/>
                  </a:moveTo>
                  <a:lnTo>
                    <a:pt x="5898" y="356"/>
                  </a:lnTo>
                  <a:lnTo>
                    <a:pt x="525" y="3543"/>
                  </a:lnTo>
                  <a:lnTo>
                    <a:pt x="0" y="3946"/>
                  </a:lnTo>
                  <a:lnTo>
                    <a:pt x="6050" y="354"/>
                  </a:lnTo>
                  <a:lnTo>
                    <a:pt x="6608" y="0"/>
                  </a:lnTo>
                  <a:close/>
                </a:path>
              </a:pathLst>
            </a:custGeom>
            <a:solidFill>
              <a:srgbClr val="C6C0D0"/>
            </a:solidFill>
          </p:spPr>
          <p:txBody>
            <a:bodyPr wrap="square" lIns="0" tIns="0" rIns="0" bIns="0" rtlCol="0"/>
            <a:lstStyle/>
            <a:p>
              <a:endParaRPr/>
            </a:p>
          </p:txBody>
        </p:sp>
        <p:sp>
          <p:nvSpPr>
            <p:cNvPr id="402" name="object 402"/>
            <p:cNvSpPr/>
            <p:nvPr/>
          </p:nvSpPr>
          <p:spPr>
            <a:xfrm>
              <a:off x="16214346" y="2876416"/>
              <a:ext cx="145300" cy="116240"/>
            </a:xfrm>
            <a:custGeom>
              <a:avLst/>
              <a:gdLst/>
              <a:ahLst/>
              <a:cxnLst/>
              <a:rect l="l" t="t" r="r" b="b"/>
              <a:pathLst>
                <a:path w="79375" h="63500">
                  <a:moveTo>
                    <a:pt x="19634" y="9537"/>
                  </a:moveTo>
                  <a:lnTo>
                    <a:pt x="17475" y="6121"/>
                  </a:lnTo>
                  <a:lnTo>
                    <a:pt x="14795" y="3517"/>
                  </a:lnTo>
                  <a:lnTo>
                    <a:pt x="9207" y="355"/>
                  </a:lnTo>
                  <a:lnTo>
                    <a:pt x="6324" y="0"/>
                  </a:lnTo>
                  <a:lnTo>
                    <a:pt x="0" y="3771"/>
                  </a:lnTo>
                  <a:lnTo>
                    <a:pt x="2882" y="4127"/>
                  </a:lnTo>
                  <a:lnTo>
                    <a:pt x="8458" y="7277"/>
                  </a:lnTo>
                  <a:lnTo>
                    <a:pt x="11137" y="9880"/>
                  </a:lnTo>
                  <a:lnTo>
                    <a:pt x="13309" y="13296"/>
                  </a:lnTo>
                  <a:lnTo>
                    <a:pt x="19634" y="9537"/>
                  </a:lnTo>
                  <a:close/>
                </a:path>
                <a:path w="79375" h="63500">
                  <a:moveTo>
                    <a:pt x="31572" y="28435"/>
                  </a:moveTo>
                  <a:lnTo>
                    <a:pt x="19646" y="9550"/>
                  </a:lnTo>
                  <a:lnTo>
                    <a:pt x="13309" y="13296"/>
                  </a:lnTo>
                  <a:lnTo>
                    <a:pt x="25222" y="32194"/>
                  </a:lnTo>
                  <a:lnTo>
                    <a:pt x="31572" y="28435"/>
                  </a:lnTo>
                  <a:close/>
                </a:path>
                <a:path w="79375" h="63500">
                  <a:moveTo>
                    <a:pt x="66319" y="7010"/>
                  </a:moveTo>
                  <a:lnTo>
                    <a:pt x="63398" y="5359"/>
                  </a:lnTo>
                  <a:lnTo>
                    <a:pt x="60515" y="5016"/>
                  </a:lnTo>
                  <a:lnTo>
                    <a:pt x="54165" y="8775"/>
                  </a:lnTo>
                  <a:lnTo>
                    <a:pt x="57061" y="9118"/>
                  </a:lnTo>
                  <a:lnTo>
                    <a:pt x="59982" y="10769"/>
                  </a:lnTo>
                  <a:lnTo>
                    <a:pt x="66319" y="7010"/>
                  </a:lnTo>
                  <a:close/>
                </a:path>
                <a:path w="79375" h="63500">
                  <a:moveTo>
                    <a:pt x="79019" y="29692"/>
                  </a:moveTo>
                  <a:lnTo>
                    <a:pt x="78282" y="21221"/>
                  </a:lnTo>
                  <a:lnTo>
                    <a:pt x="71361" y="10833"/>
                  </a:lnTo>
                  <a:lnTo>
                    <a:pt x="68834" y="8445"/>
                  </a:lnTo>
                  <a:lnTo>
                    <a:pt x="66319" y="7023"/>
                  </a:lnTo>
                  <a:lnTo>
                    <a:pt x="59982" y="10782"/>
                  </a:lnTo>
                  <a:lnTo>
                    <a:pt x="62496" y="12192"/>
                  </a:lnTo>
                  <a:lnTo>
                    <a:pt x="65024" y="14592"/>
                  </a:lnTo>
                  <a:lnTo>
                    <a:pt x="71958" y="24968"/>
                  </a:lnTo>
                  <a:lnTo>
                    <a:pt x="72682" y="33451"/>
                  </a:lnTo>
                  <a:lnTo>
                    <a:pt x="68757" y="36664"/>
                  </a:lnTo>
                  <a:lnTo>
                    <a:pt x="36563" y="63347"/>
                  </a:lnTo>
                  <a:lnTo>
                    <a:pt x="42913" y="59588"/>
                  </a:lnTo>
                  <a:lnTo>
                    <a:pt x="75031" y="32956"/>
                  </a:lnTo>
                  <a:lnTo>
                    <a:pt x="79019" y="29692"/>
                  </a:lnTo>
                  <a:close/>
                </a:path>
              </a:pathLst>
            </a:custGeom>
            <a:solidFill>
              <a:srgbClr val="D3E1FC"/>
            </a:solidFill>
          </p:spPr>
          <p:txBody>
            <a:bodyPr wrap="square" lIns="0" tIns="0" rIns="0" bIns="0" rtlCol="0"/>
            <a:lstStyle/>
            <a:p>
              <a:endParaRPr/>
            </a:p>
          </p:txBody>
        </p:sp>
        <p:sp>
          <p:nvSpPr>
            <p:cNvPr id="403" name="object 403"/>
            <p:cNvSpPr/>
            <p:nvPr/>
          </p:nvSpPr>
          <p:spPr>
            <a:xfrm>
              <a:off x="16202184" y="2883219"/>
              <a:ext cx="145300" cy="113915"/>
            </a:xfrm>
            <a:custGeom>
              <a:avLst/>
              <a:gdLst/>
              <a:ahLst/>
              <a:cxnLst/>
              <a:rect l="l" t="t" r="r" b="b"/>
              <a:pathLst>
                <a:path w="79375" h="62230">
                  <a:moveTo>
                    <a:pt x="6311" y="0"/>
                  </a:moveTo>
                  <a:lnTo>
                    <a:pt x="0" y="4497"/>
                  </a:lnTo>
                  <a:lnTo>
                    <a:pt x="420" y="12837"/>
                  </a:lnTo>
                  <a:lnTo>
                    <a:pt x="26740" y="54511"/>
                  </a:lnTo>
                  <a:lnTo>
                    <a:pt x="29900" y="57569"/>
                  </a:lnTo>
                  <a:lnTo>
                    <a:pt x="36844" y="61499"/>
                  </a:lnTo>
                  <a:lnTo>
                    <a:pt x="40615" y="61777"/>
                  </a:lnTo>
                  <a:lnTo>
                    <a:pt x="79326" y="29727"/>
                  </a:lnTo>
                  <a:lnTo>
                    <a:pt x="78595" y="21251"/>
                  </a:lnTo>
                  <a:lnTo>
                    <a:pt x="71669" y="10858"/>
                  </a:lnTo>
                  <a:lnTo>
                    <a:pt x="69142" y="8470"/>
                  </a:lnTo>
                  <a:lnTo>
                    <a:pt x="66631" y="7050"/>
                  </a:lnTo>
                  <a:lnTo>
                    <a:pt x="63392" y="5214"/>
                  </a:lnTo>
                  <a:lnTo>
                    <a:pt x="60191" y="4988"/>
                  </a:lnTo>
                  <a:lnTo>
                    <a:pt x="31884" y="28460"/>
                  </a:lnTo>
                  <a:lnTo>
                    <a:pt x="17800" y="6154"/>
                  </a:lnTo>
                  <a:lnTo>
                    <a:pt x="15116" y="3555"/>
                  </a:lnTo>
                  <a:lnTo>
                    <a:pt x="9366" y="299"/>
                  </a:lnTo>
                  <a:lnTo>
                    <a:pt x="6311" y="0"/>
                  </a:lnTo>
                  <a:close/>
                </a:path>
              </a:pathLst>
            </a:custGeom>
            <a:solidFill>
              <a:srgbClr val="FFFFFF"/>
            </a:solidFill>
          </p:spPr>
          <p:txBody>
            <a:bodyPr wrap="square" lIns="0" tIns="0" rIns="0" bIns="0" rtlCol="0"/>
            <a:lstStyle/>
            <a:p>
              <a:endParaRPr/>
            </a:p>
          </p:txBody>
        </p:sp>
        <p:pic>
          <p:nvPicPr>
            <p:cNvPr id="404" name="object 404"/>
            <p:cNvPicPr/>
            <p:nvPr/>
          </p:nvPicPr>
          <p:blipFill>
            <a:blip r:embed="rId70" cstate="print"/>
            <a:stretch>
              <a:fillRect/>
            </a:stretch>
          </p:blipFill>
          <p:spPr>
            <a:xfrm>
              <a:off x="20389446" y="4202570"/>
              <a:ext cx="1153963" cy="1782568"/>
            </a:xfrm>
            <a:prstGeom prst="rect">
              <a:avLst/>
            </a:prstGeom>
          </p:spPr>
        </p:pic>
        <p:pic>
          <p:nvPicPr>
            <p:cNvPr id="405" name="object 405"/>
            <p:cNvPicPr/>
            <p:nvPr/>
          </p:nvPicPr>
          <p:blipFill>
            <a:blip r:embed="rId71" cstate="print"/>
            <a:stretch>
              <a:fillRect/>
            </a:stretch>
          </p:blipFill>
          <p:spPr>
            <a:xfrm>
              <a:off x="20628910" y="5565111"/>
              <a:ext cx="321439" cy="462395"/>
            </a:xfrm>
            <a:prstGeom prst="rect">
              <a:avLst/>
            </a:prstGeom>
          </p:spPr>
        </p:pic>
        <p:pic>
          <p:nvPicPr>
            <p:cNvPr id="406" name="object 406"/>
            <p:cNvPicPr/>
            <p:nvPr/>
          </p:nvPicPr>
          <p:blipFill>
            <a:blip r:embed="rId72" cstate="print"/>
            <a:stretch>
              <a:fillRect/>
            </a:stretch>
          </p:blipFill>
          <p:spPr>
            <a:xfrm>
              <a:off x="20667551" y="4712514"/>
              <a:ext cx="463455" cy="849703"/>
            </a:xfrm>
            <a:prstGeom prst="rect">
              <a:avLst/>
            </a:prstGeom>
          </p:spPr>
        </p:pic>
        <p:sp>
          <p:nvSpPr>
            <p:cNvPr id="407" name="object 407"/>
            <p:cNvSpPr/>
            <p:nvPr/>
          </p:nvSpPr>
          <p:spPr>
            <a:xfrm>
              <a:off x="21000049" y="4872015"/>
              <a:ext cx="136001" cy="693953"/>
            </a:xfrm>
            <a:custGeom>
              <a:avLst/>
              <a:gdLst/>
              <a:ahLst/>
              <a:cxnLst/>
              <a:rect l="l" t="t" r="r" b="b"/>
              <a:pathLst>
                <a:path w="74295" h="379094">
                  <a:moveTo>
                    <a:pt x="69927" y="0"/>
                  </a:moveTo>
                  <a:lnTo>
                    <a:pt x="64659" y="2704"/>
                  </a:lnTo>
                  <a:lnTo>
                    <a:pt x="48726" y="10888"/>
                  </a:lnTo>
                  <a:lnTo>
                    <a:pt x="44321" y="18381"/>
                  </a:lnTo>
                  <a:lnTo>
                    <a:pt x="36409" y="356018"/>
                  </a:lnTo>
                  <a:lnTo>
                    <a:pt x="33816" y="360407"/>
                  </a:lnTo>
                  <a:lnTo>
                    <a:pt x="4934" y="375239"/>
                  </a:lnTo>
                  <a:lnTo>
                    <a:pt x="2488" y="373435"/>
                  </a:lnTo>
                  <a:lnTo>
                    <a:pt x="2756" y="362150"/>
                  </a:lnTo>
                  <a:lnTo>
                    <a:pt x="5349" y="357760"/>
                  </a:lnTo>
                  <a:lnTo>
                    <a:pt x="16935" y="351810"/>
                  </a:lnTo>
                  <a:lnTo>
                    <a:pt x="17008" y="348766"/>
                  </a:lnTo>
                  <a:lnTo>
                    <a:pt x="4071" y="355413"/>
                  </a:lnTo>
                  <a:lnTo>
                    <a:pt x="346" y="361743"/>
                  </a:lnTo>
                  <a:lnTo>
                    <a:pt x="0" y="376366"/>
                  </a:lnTo>
                  <a:lnTo>
                    <a:pt x="3514" y="378978"/>
                  </a:lnTo>
                  <a:lnTo>
                    <a:pt x="35105" y="362753"/>
                  </a:lnTo>
                  <a:lnTo>
                    <a:pt x="38829" y="356424"/>
                  </a:lnTo>
                  <a:lnTo>
                    <a:pt x="46741" y="18797"/>
                  </a:lnTo>
                  <a:lnTo>
                    <a:pt x="50020" y="13228"/>
                  </a:lnTo>
                  <a:lnTo>
                    <a:pt x="68491" y="3745"/>
                  </a:lnTo>
                  <a:lnTo>
                    <a:pt x="71583" y="6044"/>
                  </a:lnTo>
                  <a:lnTo>
                    <a:pt x="71089" y="27063"/>
                  </a:lnTo>
                  <a:lnTo>
                    <a:pt x="67811" y="32632"/>
                  </a:lnTo>
                  <a:lnTo>
                    <a:pt x="63905" y="34639"/>
                  </a:lnTo>
                  <a:lnTo>
                    <a:pt x="63837" y="37682"/>
                  </a:lnTo>
                  <a:lnTo>
                    <a:pt x="69105" y="34978"/>
                  </a:lnTo>
                  <a:lnTo>
                    <a:pt x="73520" y="27479"/>
                  </a:lnTo>
                  <a:lnTo>
                    <a:pt x="74092" y="3091"/>
                  </a:lnTo>
                  <a:lnTo>
                    <a:pt x="69927" y="0"/>
                  </a:lnTo>
                  <a:close/>
                </a:path>
              </a:pathLst>
            </a:custGeom>
            <a:solidFill>
              <a:srgbClr val="E4E7ED"/>
            </a:solidFill>
          </p:spPr>
          <p:txBody>
            <a:bodyPr wrap="square" lIns="0" tIns="0" rIns="0" bIns="0" rtlCol="0"/>
            <a:lstStyle/>
            <a:p>
              <a:endParaRPr/>
            </a:p>
          </p:txBody>
        </p:sp>
        <p:pic>
          <p:nvPicPr>
            <p:cNvPr id="408" name="object 408"/>
            <p:cNvPicPr/>
            <p:nvPr/>
          </p:nvPicPr>
          <p:blipFill>
            <a:blip r:embed="rId68" cstate="print"/>
            <a:stretch>
              <a:fillRect/>
            </a:stretch>
          </p:blipFill>
          <p:spPr>
            <a:xfrm>
              <a:off x="20748293" y="4703751"/>
              <a:ext cx="381099" cy="213792"/>
            </a:xfrm>
            <a:prstGeom prst="rect">
              <a:avLst/>
            </a:prstGeom>
          </p:spPr>
        </p:pic>
        <p:sp>
          <p:nvSpPr>
            <p:cNvPr id="409" name="object 409"/>
            <p:cNvSpPr/>
            <p:nvPr/>
          </p:nvSpPr>
          <p:spPr>
            <a:xfrm>
              <a:off x="20781439" y="4924193"/>
              <a:ext cx="253403" cy="374293"/>
            </a:xfrm>
            <a:custGeom>
              <a:avLst/>
              <a:gdLst/>
              <a:ahLst/>
              <a:cxnLst/>
              <a:rect l="l" t="t" r="r" b="b"/>
              <a:pathLst>
                <a:path w="138429" h="204469">
                  <a:moveTo>
                    <a:pt x="47726" y="179235"/>
                  </a:moveTo>
                  <a:lnTo>
                    <a:pt x="45758" y="175488"/>
                  </a:lnTo>
                  <a:lnTo>
                    <a:pt x="2336" y="153149"/>
                  </a:lnTo>
                  <a:lnTo>
                    <a:pt x="203" y="154774"/>
                  </a:lnTo>
                  <a:lnTo>
                    <a:pt x="0" y="161417"/>
                  </a:lnTo>
                  <a:lnTo>
                    <a:pt x="1968" y="165150"/>
                  </a:lnTo>
                  <a:lnTo>
                    <a:pt x="42875" y="186207"/>
                  </a:lnTo>
                  <a:lnTo>
                    <a:pt x="45402" y="187502"/>
                  </a:lnTo>
                  <a:lnTo>
                    <a:pt x="47523" y="185864"/>
                  </a:lnTo>
                  <a:lnTo>
                    <a:pt x="47726" y="179235"/>
                  </a:lnTo>
                  <a:close/>
                </a:path>
                <a:path w="138429" h="204469">
                  <a:moveTo>
                    <a:pt x="110363" y="154000"/>
                  </a:moveTo>
                  <a:lnTo>
                    <a:pt x="108394" y="150266"/>
                  </a:lnTo>
                  <a:lnTo>
                    <a:pt x="4051" y="96583"/>
                  </a:lnTo>
                  <a:lnTo>
                    <a:pt x="1917" y="98221"/>
                  </a:lnTo>
                  <a:lnTo>
                    <a:pt x="1727" y="104851"/>
                  </a:lnTo>
                  <a:lnTo>
                    <a:pt x="3695" y="108597"/>
                  </a:lnTo>
                  <a:lnTo>
                    <a:pt x="105498" y="160972"/>
                  </a:lnTo>
                  <a:lnTo>
                    <a:pt x="108026" y="162267"/>
                  </a:lnTo>
                  <a:lnTo>
                    <a:pt x="110159" y="160629"/>
                  </a:lnTo>
                  <a:lnTo>
                    <a:pt x="110363" y="154000"/>
                  </a:lnTo>
                  <a:close/>
                </a:path>
                <a:path w="138429" h="204469">
                  <a:moveTo>
                    <a:pt x="121500" y="52082"/>
                  </a:moveTo>
                  <a:lnTo>
                    <a:pt x="119532" y="48336"/>
                  </a:lnTo>
                  <a:lnTo>
                    <a:pt x="25577" y="0"/>
                  </a:lnTo>
                  <a:lnTo>
                    <a:pt x="23444" y="1638"/>
                  </a:lnTo>
                  <a:lnTo>
                    <a:pt x="23241" y="8267"/>
                  </a:lnTo>
                  <a:lnTo>
                    <a:pt x="25209" y="12014"/>
                  </a:lnTo>
                  <a:lnTo>
                    <a:pt x="116636" y="59055"/>
                  </a:lnTo>
                  <a:lnTo>
                    <a:pt x="119164" y="60350"/>
                  </a:lnTo>
                  <a:lnTo>
                    <a:pt x="121297" y="58712"/>
                  </a:lnTo>
                  <a:lnTo>
                    <a:pt x="121500" y="52082"/>
                  </a:lnTo>
                  <a:close/>
                </a:path>
                <a:path w="138429" h="204469">
                  <a:moveTo>
                    <a:pt x="135712" y="195770"/>
                  </a:moveTo>
                  <a:lnTo>
                    <a:pt x="133743" y="192024"/>
                  </a:lnTo>
                  <a:lnTo>
                    <a:pt x="3187" y="124853"/>
                  </a:lnTo>
                  <a:lnTo>
                    <a:pt x="1054" y="126492"/>
                  </a:lnTo>
                  <a:lnTo>
                    <a:pt x="863" y="133121"/>
                  </a:lnTo>
                  <a:lnTo>
                    <a:pt x="2832" y="136867"/>
                  </a:lnTo>
                  <a:lnTo>
                    <a:pt x="130860" y="202742"/>
                  </a:lnTo>
                  <a:lnTo>
                    <a:pt x="133388" y="204038"/>
                  </a:lnTo>
                  <a:lnTo>
                    <a:pt x="135521" y="202412"/>
                  </a:lnTo>
                  <a:lnTo>
                    <a:pt x="135712" y="195770"/>
                  </a:lnTo>
                  <a:close/>
                </a:path>
                <a:path w="138429" h="204469">
                  <a:moveTo>
                    <a:pt x="137439" y="139204"/>
                  </a:moveTo>
                  <a:lnTo>
                    <a:pt x="135470" y="135445"/>
                  </a:lnTo>
                  <a:lnTo>
                    <a:pt x="4902" y="68275"/>
                  </a:lnTo>
                  <a:lnTo>
                    <a:pt x="2781" y="69913"/>
                  </a:lnTo>
                  <a:lnTo>
                    <a:pt x="2578" y="76555"/>
                  </a:lnTo>
                  <a:lnTo>
                    <a:pt x="4546" y="80302"/>
                  </a:lnTo>
                  <a:lnTo>
                    <a:pt x="132575" y="146164"/>
                  </a:lnTo>
                  <a:lnTo>
                    <a:pt x="135115" y="147472"/>
                  </a:lnTo>
                  <a:lnTo>
                    <a:pt x="137236" y="145834"/>
                  </a:lnTo>
                  <a:lnTo>
                    <a:pt x="137439" y="139204"/>
                  </a:lnTo>
                  <a:close/>
                </a:path>
                <a:path w="138429" h="204469">
                  <a:moveTo>
                    <a:pt x="138290" y="110909"/>
                  </a:moveTo>
                  <a:lnTo>
                    <a:pt x="136321" y="107162"/>
                  </a:lnTo>
                  <a:lnTo>
                    <a:pt x="5765" y="39992"/>
                  </a:lnTo>
                  <a:lnTo>
                    <a:pt x="3644" y="41630"/>
                  </a:lnTo>
                  <a:lnTo>
                    <a:pt x="3441" y="48260"/>
                  </a:lnTo>
                  <a:lnTo>
                    <a:pt x="5410" y="52006"/>
                  </a:lnTo>
                  <a:lnTo>
                    <a:pt x="133438" y="117881"/>
                  </a:lnTo>
                  <a:lnTo>
                    <a:pt x="135966" y="119176"/>
                  </a:lnTo>
                  <a:lnTo>
                    <a:pt x="138099" y="117551"/>
                  </a:lnTo>
                  <a:lnTo>
                    <a:pt x="138290" y="110909"/>
                  </a:lnTo>
                  <a:close/>
                </a:path>
              </a:pathLst>
            </a:custGeom>
            <a:solidFill>
              <a:srgbClr val="CFD8DB"/>
            </a:solidFill>
          </p:spPr>
          <p:txBody>
            <a:bodyPr wrap="square" lIns="0" tIns="0" rIns="0" bIns="0" rtlCol="0"/>
            <a:lstStyle/>
            <a:p>
              <a:endParaRPr/>
            </a:p>
          </p:txBody>
        </p:sp>
        <p:sp>
          <p:nvSpPr>
            <p:cNvPr id="410" name="object 410"/>
            <p:cNvSpPr/>
            <p:nvPr/>
          </p:nvSpPr>
          <p:spPr>
            <a:xfrm>
              <a:off x="20907974" y="5342690"/>
              <a:ext cx="117402" cy="112751"/>
            </a:xfrm>
            <a:custGeom>
              <a:avLst/>
              <a:gdLst/>
              <a:ahLst/>
              <a:cxnLst/>
              <a:rect l="l" t="t" r="r" b="b"/>
              <a:pathLst>
                <a:path w="64135" h="61594">
                  <a:moveTo>
                    <a:pt x="52668" y="52074"/>
                  </a:moveTo>
                  <a:lnTo>
                    <a:pt x="51377" y="52142"/>
                  </a:lnTo>
                  <a:lnTo>
                    <a:pt x="53011" y="55864"/>
                  </a:lnTo>
                  <a:lnTo>
                    <a:pt x="56187" y="60797"/>
                  </a:lnTo>
                  <a:lnTo>
                    <a:pt x="56814" y="60764"/>
                  </a:lnTo>
                  <a:lnTo>
                    <a:pt x="63907" y="61579"/>
                  </a:lnTo>
                  <a:lnTo>
                    <a:pt x="64035" y="60381"/>
                  </a:lnTo>
                  <a:lnTo>
                    <a:pt x="57086" y="59585"/>
                  </a:lnTo>
                  <a:lnTo>
                    <a:pt x="54177" y="55380"/>
                  </a:lnTo>
                  <a:lnTo>
                    <a:pt x="52668" y="52074"/>
                  </a:lnTo>
                  <a:close/>
                </a:path>
                <a:path w="64135" h="61594">
                  <a:moveTo>
                    <a:pt x="32363" y="33177"/>
                  </a:moveTo>
                  <a:lnTo>
                    <a:pt x="29742" y="33316"/>
                  </a:lnTo>
                  <a:lnTo>
                    <a:pt x="30952" y="34438"/>
                  </a:lnTo>
                  <a:lnTo>
                    <a:pt x="30890" y="35296"/>
                  </a:lnTo>
                  <a:lnTo>
                    <a:pt x="30848" y="35869"/>
                  </a:lnTo>
                  <a:lnTo>
                    <a:pt x="30777" y="36861"/>
                  </a:lnTo>
                  <a:lnTo>
                    <a:pt x="30718" y="37677"/>
                  </a:lnTo>
                  <a:lnTo>
                    <a:pt x="31860" y="40581"/>
                  </a:lnTo>
                  <a:lnTo>
                    <a:pt x="31963" y="40842"/>
                  </a:lnTo>
                  <a:lnTo>
                    <a:pt x="32051" y="41067"/>
                  </a:lnTo>
                  <a:lnTo>
                    <a:pt x="32177" y="41387"/>
                  </a:lnTo>
                  <a:lnTo>
                    <a:pt x="32292" y="41680"/>
                  </a:lnTo>
                  <a:lnTo>
                    <a:pt x="38584" y="49332"/>
                  </a:lnTo>
                  <a:lnTo>
                    <a:pt x="43318" y="51666"/>
                  </a:lnTo>
                  <a:lnTo>
                    <a:pt x="49946" y="52218"/>
                  </a:lnTo>
                  <a:lnTo>
                    <a:pt x="52014" y="52108"/>
                  </a:lnTo>
                  <a:lnTo>
                    <a:pt x="54977" y="51540"/>
                  </a:lnTo>
                  <a:lnTo>
                    <a:pt x="57050" y="50650"/>
                  </a:lnTo>
                  <a:lnTo>
                    <a:pt x="50077" y="51020"/>
                  </a:lnTo>
                  <a:lnTo>
                    <a:pt x="43672" y="50489"/>
                  </a:lnTo>
                  <a:lnTo>
                    <a:pt x="32151" y="35485"/>
                  </a:lnTo>
                  <a:lnTo>
                    <a:pt x="34005" y="35387"/>
                  </a:lnTo>
                  <a:lnTo>
                    <a:pt x="33040" y="34626"/>
                  </a:lnTo>
                  <a:lnTo>
                    <a:pt x="32240" y="33942"/>
                  </a:lnTo>
                  <a:lnTo>
                    <a:pt x="32270" y="33754"/>
                  </a:lnTo>
                  <a:lnTo>
                    <a:pt x="32363" y="33177"/>
                  </a:lnTo>
                  <a:close/>
                </a:path>
                <a:path w="64135" h="61594">
                  <a:moveTo>
                    <a:pt x="57095" y="36663"/>
                  </a:moveTo>
                  <a:lnTo>
                    <a:pt x="53160" y="36872"/>
                  </a:lnTo>
                  <a:lnTo>
                    <a:pt x="51257" y="39820"/>
                  </a:lnTo>
                  <a:lnTo>
                    <a:pt x="51127" y="40056"/>
                  </a:lnTo>
                  <a:lnTo>
                    <a:pt x="49525" y="44110"/>
                  </a:lnTo>
                  <a:lnTo>
                    <a:pt x="49726" y="47812"/>
                  </a:lnTo>
                  <a:lnTo>
                    <a:pt x="50768" y="50663"/>
                  </a:lnTo>
                  <a:lnTo>
                    <a:pt x="50882" y="50977"/>
                  </a:lnTo>
                  <a:lnTo>
                    <a:pt x="52180" y="50908"/>
                  </a:lnTo>
                  <a:lnTo>
                    <a:pt x="50962" y="47746"/>
                  </a:lnTo>
                  <a:lnTo>
                    <a:pt x="50870" y="44039"/>
                  </a:lnTo>
                  <a:lnTo>
                    <a:pt x="52347" y="40318"/>
                  </a:lnTo>
                  <a:lnTo>
                    <a:pt x="54103" y="38018"/>
                  </a:lnTo>
                  <a:lnTo>
                    <a:pt x="58378" y="37792"/>
                  </a:lnTo>
                  <a:lnTo>
                    <a:pt x="58306" y="37641"/>
                  </a:lnTo>
                  <a:lnTo>
                    <a:pt x="57095" y="36663"/>
                  </a:lnTo>
                  <a:close/>
                </a:path>
                <a:path w="64135" h="61594">
                  <a:moveTo>
                    <a:pt x="58378" y="37792"/>
                  </a:moveTo>
                  <a:lnTo>
                    <a:pt x="56620" y="37885"/>
                  </a:lnTo>
                  <a:lnTo>
                    <a:pt x="57290" y="38496"/>
                  </a:lnTo>
                  <a:lnTo>
                    <a:pt x="57485" y="38726"/>
                  </a:lnTo>
                  <a:lnTo>
                    <a:pt x="59156" y="42200"/>
                  </a:lnTo>
                  <a:lnTo>
                    <a:pt x="59109" y="43602"/>
                  </a:lnTo>
                  <a:lnTo>
                    <a:pt x="59063" y="44977"/>
                  </a:lnTo>
                  <a:lnTo>
                    <a:pt x="56969" y="49399"/>
                  </a:lnTo>
                  <a:lnTo>
                    <a:pt x="54159" y="50483"/>
                  </a:lnTo>
                  <a:lnTo>
                    <a:pt x="51349" y="50952"/>
                  </a:lnTo>
                  <a:lnTo>
                    <a:pt x="57050" y="50650"/>
                  </a:lnTo>
                  <a:lnTo>
                    <a:pt x="57902" y="50285"/>
                  </a:lnTo>
                  <a:lnTo>
                    <a:pt x="60295" y="45238"/>
                  </a:lnTo>
                  <a:lnTo>
                    <a:pt x="60416" y="42133"/>
                  </a:lnTo>
                  <a:lnTo>
                    <a:pt x="58378" y="37792"/>
                  </a:lnTo>
                  <a:close/>
                </a:path>
                <a:path w="64135" h="61594">
                  <a:moveTo>
                    <a:pt x="34014" y="35387"/>
                  </a:moveTo>
                  <a:lnTo>
                    <a:pt x="32151" y="35485"/>
                  </a:lnTo>
                  <a:lnTo>
                    <a:pt x="32770" y="35992"/>
                  </a:lnTo>
                  <a:lnTo>
                    <a:pt x="33438" y="36501"/>
                  </a:lnTo>
                  <a:lnTo>
                    <a:pt x="38646" y="40221"/>
                  </a:lnTo>
                  <a:lnTo>
                    <a:pt x="42682" y="41690"/>
                  </a:lnTo>
                  <a:lnTo>
                    <a:pt x="46434" y="40930"/>
                  </a:lnTo>
                  <a:lnTo>
                    <a:pt x="46649" y="40919"/>
                  </a:lnTo>
                  <a:lnTo>
                    <a:pt x="47691" y="40238"/>
                  </a:lnTo>
                  <a:lnTo>
                    <a:pt x="47839" y="40001"/>
                  </a:lnTo>
                  <a:lnTo>
                    <a:pt x="43827" y="40214"/>
                  </a:lnTo>
                  <a:lnTo>
                    <a:pt x="41154" y="40088"/>
                  </a:lnTo>
                  <a:lnTo>
                    <a:pt x="40643" y="40115"/>
                  </a:lnTo>
                  <a:lnTo>
                    <a:pt x="34014" y="35387"/>
                  </a:lnTo>
                  <a:close/>
                </a:path>
                <a:path w="64135" h="61594">
                  <a:moveTo>
                    <a:pt x="42801" y="28393"/>
                  </a:moveTo>
                  <a:lnTo>
                    <a:pt x="38864" y="28602"/>
                  </a:lnTo>
                  <a:lnTo>
                    <a:pt x="42038" y="29336"/>
                  </a:lnTo>
                  <a:lnTo>
                    <a:pt x="47470" y="32948"/>
                  </a:lnTo>
                  <a:lnTo>
                    <a:pt x="48766" y="36490"/>
                  </a:lnTo>
                  <a:lnTo>
                    <a:pt x="48599" y="36499"/>
                  </a:lnTo>
                  <a:lnTo>
                    <a:pt x="46850" y="39289"/>
                  </a:lnTo>
                  <a:lnTo>
                    <a:pt x="45999" y="39831"/>
                  </a:lnTo>
                  <a:lnTo>
                    <a:pt x="45527" y="39856"/>
                  </a:lnTo>
                  <a:lnTo>
                    <a:pt x="43827" y="40214"/>
                  </a:lnTo>
                  <a:lnTo>
                    <a:pt x="47839" y="40001"/>
                  </a:lnTo>
                  <a:lnTo>
                    <a:pt x="50079" y="36421"/>
                  </a:lnTo>
                  <a:lnTo>
                    <a:pt x="48686" y="32312"/>
                  </a:lnTo>
                  <a:lnTo>
                    <a:pt x="42801" y="28393"/>
                  </a:lnTo>
                  <a:close/>
                </a:path>
                <a:path w="64135" h="61594">
                  <a:moveTo>
                    <a:pt x="13145" y="16381"/>
                  </a:moveTo>
                  <a:lnTo>
                    <a:pt x="11134" y="16488"/>
                  </a:lnTo>
                  <a:lnTo>
                    <a:pt x="15886" y="19777"/>
                  </a:lnTo>
                  <a:lnTo>
                    <a:pt x="22376" y="25026"/>
                  </a:lnTo>
                  <a:lnTo>
                    <a:pt x="27445" y="30959"/>
                  </a:lnTo>
                  <a:lnTo>
                    <a:pt x="28335" y="31895"/>
                  </a:lnTo>
                  <a:lnTo>
                    <a:pt x="28395" y="33959"/>
                  </a:lnTo>
                  <a:lnTo>
                    <a:pt x="28323" y="34721"/>
                  </a:lnTo>
                  <a:lnTo>
                    <a:pt x="27309" y="36057"/>
                  </a:lnTo>
                  <a:lnTo>
                    <a:pt x="21104" y="39121"/>
                  </a:lnTo>
                  <a:lnTo>
                    <a:pt x="15190" y="39434"/>
                  </a:lnTo>
                  <a:lnTo>
                    <a:pt x="21221" y="40407"/>
                  </a:lnTo>
                  <a:lnTo>
                    <a:pt x="28150" y="37001"/>
                  </a:lnTo>
                  <a:lnTo>
                    <a:pt x="29410" y="35374"/>
                  </a:lnTo>
                  <a:lnTo>
                    <a:pt x="29482" y="34815"/>
                  </a:lnTo>
                  <a:lnTo>
                    <a:pt x="29521" y="34514"/>
                  </a:lnTo>
                  <a:lnTo>
                    <a:pt x="29601" y="33895"/>
                  </a:lnTo>
                  <a:lnTo>
                    <a:pt x="29675" y="33320"/>
                  </a:lnTo>
                  <a:lnTo>
                    <a:pt x="32363" y="33177"/>
                  </a:lnTo>
                  <a:lnTo>
                    <a:pt x="32399" y="32951"/>
                  </a:lnTo>
                  <a:lnTo>
                    <a:pt x="31181" y="33015"/>
                  </a:lnTo>
                  <a:lnTo>
                    <a:pt x="30653" y="32525"/>
                  </a:lnTo>
                  <a:lnTo>
                    <a:pt x="29694" y="31561"/>
                  </a:lnTo>
                  <a:lnTo>
                    <a:pt x="29529" y="29844"/>
                  </a:lnTo>
                  <a:lnTo>
                    <a:pt x="28182" y="29916"/>
                  </a:lnTo>
                  <a:lnTo>
                    <a:pt x="23232" y="24142"/>
                  </a:lnTo>
                  <a:lnTo>
                    <a:pt x="16468" y="18662"/>
                  </a:lnTo>
                  <a:lnTo>
                    <a:pt x="13145" y="16381"/>
                  </a:lnTo>
                  <a:close/>
                </a:path>
                <a:path w="64135" h="61594">
                  <a:moveTo>
                    <a:pt x="11622" y="15335"/>
                  </a:moveTo>
                  <a:lnTo>
                    <a:pt x="2306" y="15828"/>
                  </a:lnTo>
                  <a:lnTo>
                    <a:pt x="515" y="19508"/>
                  </a:lnTo>
                  <a:lnTo>
                    <a:pt x="0" y="20619"/>
                  </a:lnTo>
                  <a:lnTo>
                    <a:pt x="486" y="24285"/>
                  </a:lnTo>
                  <a:lnTo>
                    <a:pt x="510" y="24465"/>
                  </a:lnTo>
                  <a:lnTo>
                    <a:pt x="4528" y="30833"/>
                  </a:lnTo>
                  <a:lnTo>
                    <a:pt x="6973" y="33524"/>
                  </a:lnTo>
                  <a:lnTo>
                    <a:pt x="15026" y="39443"/>
                  </a:lnTo>
                  <a:lnTo>
                    <a:pt x="21104" y="39121"/>
                  </a:lnTo>
                  <a:lnTo>
                    <a:pt x="15834" y="38236"/>
                  </a:lnTo>
                  <a:lnTo>
                    <a:pt x="15469" y="38255"/>
                  </a:lnTo>
                  <a:lnTo>
                    <a:pt x="7924" y="32715"/>
                  </a:lnTo>
                  <a:lnTo>
                    <a:pt x="5503" y="30071"/>
                  </a:lnTo>
                  <a:lnTo>
                    <a:pt x="1911" y="24391"/>
                  </a:lnTo>
                  <a:lnTo>
                    <a:pt x="1800" y="24215"/>
                  </a:lnTo>
                  <a:lnTo>
                    <a:pt x="1299" y="20716"/>
                  </a:lnTo>
                  <a:lnTo>
                    <a:pt x="2932" y="17355"/>
                  </a:lnTo>
                  <a:lnTo>
                    <a:pt x="3901" y="16871"/>
                  </a:lnTo>
                  <a:lnTo>
                    <a:pt x="13145" y="16381"/>
                  </a:lnTo>
                  <a:lnTo>
                    <a:pt x="11622" y="15335"/>
                  </a:lnTo>
                  <a:close/>
                </a:path>
                <a:path w="64135" h="61594">
                  <a:moveTo>
                    <a:pt x="38849" y="27326"/>
                  </a:moveTo>
                  <a:lnTo>
                    <a:pt x="34897" y="28513"/>
                  </a:lnTo>
                  <a:lnTo>
                    <a:pt x="35110" y="28502"/>
                  </a:lnTo>
                  <a:lnTo>
                    <a:pt x="34028" y="29270"/>
                  </a:lnTo>
                  <a:lnTo>
                    <a:pt x="32708" y="30285"/>
                  </a:lnTo>
                  <a:lnTo>
                    <a:pt x="32195" y="30707"/>
                  </a:lnTo>
                  <a:lnTo>
                    <a:pt x="31535" y="31725"/>
                  </a:lnTo>
                  <a:lnTo>
                    <a:pt x="31480" y="31926"/>
                  </a:lnTo>
                  <a:lnTo>
                    <a:pt x="31397" y="32229"/>
                  </a:lnTo>
                  <a:lnTo>
                    <a:pt x="31325" y="32490"/>
                  </a:lnTo>
                  <a:lnTo>
                    <a:pt x="31249" y="32766"/>
                  </a:lnTo>
                  <a:lnTo>
                    <a:pt x="31181" y="33015"/>
                  </a:lnTo>
                  <a:lnTo>
                    <a:pt x="32399" y="32951"/>
                  </a:lnTo>
                  <a:lnTo>
                    <a:pt x="32439" y="32703"/>
                  </a:lnTo>
                  <a:lnTo>
                    <a:pt x="32561" y="32424"/>
                  </a:lnTo>
                  <a:lnTo>
                    <a:pt x="42801" y="28393"/>
                  </a:lnTo>
                  <a:lnTo>
                    <a:pt x="42385" y="28116"/>
                  </a:lnTo>
                  <a:lnTo>
                    <a:pt x="38849" y="27326"/>
                  </a:lnTo>
                  <a:close/>
                </a:path>
                <a:path w="64135" h="61594">
                  <a:moveTo>
                    <a:pt x="24202" y="0"/>
                  </a:moveTo>
                  <a:lnTo>
                    <a:pt x="20421" y="633"/>
                  </a:lnTo>
                  <a:lnTo>
                    <a:pt x="18867" y="1644"/>
                  </a:lnTo>
                  <a:lnTo>
                    <a:pt x="16595" y="5034"/>
                  </a:lnTo>
                  <a:lnTo>
                    <a:pt x="16245" y="7499"/>
                  </a:lnTo>
                  <a:lnTo>
                    <a:pt x="17628" y="13473"/>
                  </a:lnTo>
                  <a:lnTo>
                    <a:pt x="17734" y="13932"/>
                  </a:lnTo>
                  <a:lnTo>
                    <a:pt x="25959" y="24836"/>
                  </a:lnTo>
                  <a:lnTo>
                    <a:pt x="27468" y="27555"/>
                  </a:lnTo>
                  <a:lnTo>
                    <a:pt x="27851" y="28886"/>
                  </a:lnTo>
                  <a:lnTo>
                    <a:pt x="27935" y="29181"/>
                  </a:lnTo>
                  <a:lnTo>
                    <a:pt x="28052" y="29586"/>
                  </a:lnTo>
                  <a:lnTo>
                    <a:pt x="28147" y="29918"/>
                  </a:lnTo>
                  <a:lnTo>
                    <a:pt x="29529" y="29844"/>
                  </a:lnTo>
                  <a:lnTo>
                    <a:pt x="29429" y="28803"/>
                  </a:lnTo>
                  <a:lnTo>
                    <a:pt x="29009" y="27848"/>
                  </a:lnTo>
                  <a:lnTo>
                    <a:pt x="27703" y="25144"/>
                  </a:lnTo>
                  <a:lnTo>
                    <a:pt x="18855" y="13407"/>
                  </a:lnTo>
                  <a:lnTo>
                    <a:pt x="17658" y="8231"/>
                  </a:lnTo>
                  <a:lnTo>
                    <a:pt x="27195" y="1203"/>
                  </a:lnTo>
                  <a:lnTo>
                    <a:pt x="25877" y="557"/>
                  </a:lnTo>
                  <a:lnTo>
                    <a:pt x="24202" y="0"/>
                  </a:lnTo>
                  <a:close/>
                </a:path>
                <a:path w="64135" h="61594">
                  <a:moveTo>
                    <a:pt x="27195" y="1203"/>
                  </a:moveTo>
                  <a:lnTo>
                    <a:pt x="24153" y="1364"/>
                  </a:lnTo>
                  <a:lnTo>
                    <a:pt x="25183" y="1582"/>
                  </a:lnTo>
                  <a:lnTo>
                    <a:pt x="28855" y="3375"/>
                  </a:lnTo>
                  <a:lnTo>
                    <a:pt x="30530" y="4295"/>
                  </a:lnTo>
                  <a:lnTo>
                    <a:pt x="33424" y="7395"/>
                  </a:lnTo>
                  <a:lnTo>
                    <a:pt x="34364" y="9610"/>
                  </a:lnTo>
                  <a:lnTo>
                    <a:pt x="34162" y="11047"/>
                  </a:lnTo>
                  <a:lnTo>
                    <a:pt x="35373" y="11218"/>
                  </a:lnTo>
                  <a:lnTo>
                    <a:pt x="35611" y="9544"/>
                  </a:lnTo>
                  <a:lnTo>
                    <a:pt x="35673" y="9114"/>
                  </a:lnTo>
                  <a:lnTo>
                    <a:pt x="34350" y="6668"/>
                  </a:lnTo>
                  <a:lnTo>
                    <a:pt x="31227" y="3249"/>
                  </a:lnTo>
                  <a:lnTo>
                    <a:pt x="29370" y="2268"/>
                  </a:lnTo>
                  <a:lnTo>
                    <a:pt x="27195" y="1203"/>
                  </a:lnTo>
                  <a:close/>
                </a:path>
              </a:pathLst>
            </a:custGeom>
            <a:solidFill>
              <a:srgbClr val="818489"/>
            </a:solidFill>
          </p:spPr>
          <p:txBody>
            <a:bodyPr wrap="square" lIns="0" tIns="0" rIns="0" bIns="0" rtlCol="0"/>
            <a:lstStyle/>
            <a:p>
              <a:endParaRPr/>
            </a:p>
          </p:txBody>
        </p:sp>
        <p:pic>
          <p:nvPicPr>
            <p:cNvPr id="411" name="object 411"/>
            <p:cNvPicPr/>
            <p:nvPr/>
          </p:nvPicPr>
          <p:blipFill>
            <a:blip r:embed="rId58" cstate="print"/>
            <a:stretch>
              <a:fillRect/>
            </a:stretch>
          </p:blipFill>
          <p:spPr>
            <a:xfrm>
              <a:off x="21035296" y="4804755"/>
              <a:ext cx="236500" cy="315162"/>
            </a:xfrm>
            <a:prstGeom prst="rect">
              <a:avLst/>
            </a:prstGeom>
          </p:spPr>
        </p:pic>
        <p:sp>
          <p:nvSpPr>
            <p:cNvPr id="412" name="object 412"/>
            <p:cNvSpPr/>
            <p:nvPr/>
          </p:nvSpPr>
          <p:spPr>
            <a:xfrm>
              <a:off x="21001601" y="4825107"/>
              <a:ext cx="235967" cy="303386"/>
            </a:xfrm>
            <a:custGeom>
              <a:avLst/>
              <a:gdLst/>
              <a:ahLst/>
              <a:cxnLst/>
              <a:rect l="l" t="t" r="r" b="b"/>
              <a:pathLst>
                <a:path w="128904" h="165735">
                  <a:moveTo>
                    <a:pt x="39552" y="0"/>
                  </a:moveTo>
                  <a:lnTo>
                    <a:pt x="18405" y="4296"/>
                  </a:lnTo>
                  <a:lnTo>
                    <a:pt x="4475" y="20909"/>
                  </a:lnTo>
                  <a:lnTo>
                    <a:pt x="0" y="46243"/>
                  </a:lnTo>
                  <a:lnTo>
                    <a:pt x="4950" y="76913"/>
                  </a:lnTo>
                  <a:lnTo>
                    <a:pt x="19297" y="109532"/>
                  </a:lnTo>
                  <a:lnTo>
                    <a:pt x="40725" y="137928"/>
                  </a:lnTo>
                  <a:lnTo>
                    <a:pt x="64987" y="157085"/>
                  </a:lnTo>
                  <a:lnTo>
                    <a:pt x="89157" y="165345"/>
                  </a:lnTo>
                  <a:lnTo>
                    <a:pt x="110308" y="161052"/>
                  </a:lnTo>
                  <a:lnTo>
                    <a:pt x="124238" y="144439"/>
                  </a:lnTo>
                  <a:lnTo>
                    <a:pt x="128713" y="119105"/>
                  </a:lnTo>
                  <a:lnTo>
                    <a:pt x="123763" y="88435"/>
                  </a:lnTo>
                  <a:lnTo>
                    <a:pt x="109416" y="55817"/>
                  </a:lnTo>
                  <a:lnTo>
                    <a:pt x="87986" y="27419"/>
                  </a:lnTo>
                  <a:lnTo>
                    <a:pt x="63722" y="8260"/>
                  </a:lnTo>
                  <a:lnTo>
                    <a:pt x="39552" y="0"/>
                  </a:lnTo>
                  <a:close/>
                </a:path>
              </a:pathLst>
            </a:custGeom>
            <a:solidFill>
              <a:srgbClr val="EFF4F9"/>
            </a:solidFill>
          </p:spPr>
          <p:txBody>
            <a:bodyPr wrap="square" lIns="0" tIns="0" rIns="0" bIns="0" rtlCol="0"/>
            <a:lstStyle/>
            <a:p>
              <a:endParaRPr/>
            </a:p>
          </p:txBody>
        </p:sp>
        <p:sp>
          <p:nvSpPr>
            <p:cNvPr id="413" name="object 413"/>
            <p:cNvSpPr/>
            <p:nvPr/>
          </p:nvSpPr>
          <p:spPr>
            <a:xfrm>
              <a:off x="21023848" y="4853677"/>
              <a:ext cx="191796" cy="246429"/>
            </a:xfrm>
            <a:custGeom>
              <a:avLst/>
              <a:gdLst/>
              <a:ahLst/>
              <a:cxnLst/>
              <a:rect l="l" t="t" r="r" b="b"/>
              <a:pathLst>
                <a:path w="104775" h="134619">
                  <a:moveTo>
                    <a:pt x="32084" y="0"/>
                  </a:moveTo>
                  <a:lnTo>
                    <a:pt x="14925" y="3486"/>
                  </a:lnTo>
                  <a:lnTo>
                    <a:pt x="3629" y="16963"/>
                  </a:lnTo>
                  <a:lnTo>
                    <a:pt x="0" y="37514"/>
                  </a:lnTo>
                  <a:lnTo>
                    <a:pt x="4014" y="62393"/>
                  </a:lnTo>
                  <a:lnTo>
                    <a:pt x="15648" y="88853"/>
                  </a:lnTo>
                  <a:lnTo>
                    <a:pt x="33029" y="111888"/>
                  </a:lnTo>
                  <a:lnTo>
                    <a:pt x="52711" y="127428"/>
                  </a:lnTo>
                  <a:lnTo>
                    <a:pt x="72319" y="134128"/>
                  </a:lnTo>
                  <a:lnTo>
                    <a:pt x="89475" y="130645"/>
                  </a:lnTo>
                  <a:lnTo>
                    <a:pt x="100775" y="117169"/>
                  </a:lnTo>
                  <a:lnTo>
                    <a:pt x="104406" y="96617"/>
                  </a:lnTo>
                  <a:lnTo>
                    <a:pt x="100390" y="71738"/>
                  </a:lnTo>
                  <a:lnTo>
                    <a:pt x="88751" y="45278"/>
                  </a:lnTo>
                  <a:lnTo>
                    <a:pt x="71372" y="22242"/>
                  </a:lnTo>
                  <a:lnTo>
                    <a:pt x="51691" y="6700"/>
                  </a:lnTo>
                  <a:lnTo>
                    <a:pt x="32084" y="0"/>
                  </a:lnTo>
                  <a:close/>
                </a:path>
              </a:pathLst>
            </a:custGeom>
            <a:solidFill>
              <a:srgbClr val="0ABFAB"/>
            </a:solidFill>
          </p:spPr>
          <p:txBody>
            <a:bodyPr wrap="square" lIns="0" tIns="0" rIns="0" bIns="0" rtlCol="0"/>
            <a:lstStyle/>
            <a:p>
              <a:endParaRPr/>
            </a:p>
          </p:txBody>
        </p:sp>
        <p:sp>
          <p:nvSpPr>
            <p:cNvPr id="414" name="object 414"/>
            <p:cNvSpPr/>
            <p:nvPr/>
          </p:nvSpPr>
          <p:spPr>
            <a:xfrm>
              <a:off x="21110383" y="5040144"/>
              <a:ext cx="12786" cy="8137"/>
            </a:xfrm>
            <a:custGeom>
              <a:avLst/>
              <a:gdLst/>
              <a:ahLst/>
              <a:cxnLst/>
              <a:rect l="l" t="t" r="r" b="b"/>
              <a:pathLst>
                <a:path w="6985" h="4444">
                  <a:moveTo>
                    <a:pt x="6608" y="0"/>
                  </a:moveTo>
                  <a:lnTo>
                    <a:pt x="5898" y="356"/>
                  </a:lnTo>
                  <a:lnTo>
                    <a:pt x="525" y="3543"/>
                  </a:lnTo>
                  <a:lnTo>
                    <a:pt x="0" y="3946"/>
                  </a:lnTo>
                  <a:lnTo>
                    <a:pt x="6050" y="354"/>
                  </a:lnTo>
                  <a:lnTo>
                    <a:pt x="6608" y="0"/>
                  </a:lnTo>
                  <a:close/>
                </a:path>
              </a:pathLst>
            </a:custGeom>
            <a:solidFill>
              <a:srgbClr val="C6C0D0"/>
            </a:solidFill>
          </p:spPr>
          <p:txBody>
            <a:bodyPr wrap="square" lIns="0" tIns="0" rIns="0" bIns="0" rtlCol="0"/>
            <a:lstStyle/>
            <a:p>
              <a:endParaRPr/>
            </a:p>
          </p:txBody>
        </p:sp>
        <p:sp>
          <p:nvSpPr>
            <p:cNvPr id="415" name="object 415"/>
            <p:cNvSpPr/>
            <p:nvPr/>
          </p:nvSpPr>
          <p:spPr>
            <a:xfrm>
              <a:off x="21040399" y="4930679"/>
              <a:ext cx="148787" cy="116240"/>
            </a:xfrm>
            <a:custGeom>
              <a:avLst/>
              <a:gdLst/>
              <a:ahLst/>
              <a:cxnLst/>
              <a:rect l="l" t="t" r="r" b="b"/>
              <a:pathLst>
                <a:path w="81279" h="63500">
                  <a:moveTo>
                    <a:pt x="33756" y="28422"/>
                  </a:moveTo>
                  <a:lnTo>
                    <a:pt x="21831" y="9537"/>
                  </a:lnTo>
                  <a:lnTo>
                    <a:pt x="18072" y="11760"/>
                  </a:lnTo>
                  <a:lnTo>
                    <a:pt x="21818" y="9537"/>
                  </a:lnTo>
                  <a:lnTo>
                    <a:pt x="19659" y="6121"/>
                  </a:lnTo>
                  <a:lnTo>
                    <a:pt x="16967" y="3517"/>
                  </a:lnTo>
                  <a:lnTo>
                    <a:pt x="11391" y="355"/>
                  </a:lnTo>
                  <a:lnTo>
                    <a:pt x="8509" y="0"/>
                  </a:lnTo>
                  <a:lnTo>
                    <a:pt x="0" y="5041"/>
                  </a:lnTo>
                  <a:lnTo>
                    <a:pt x="2171" y="3771"/>
                  </a:lnTo>
                  <a:lnTo>
                    <a:pt x="5067" y="4127"/>
                  </a:lnTo>
                  <a:lnTo>
                    <a:pt x="10642" y="7277"/>
                  </a:lnTo>
                  <a:lnTo>
                    <a:pt x="13322" y="9880"/>
                  </a:lnTo>
                  <a:lnTo>
                    <a:pt x="15481" y="13296"/>
                  </a:lnTo>
                  <a:lnTo>
                    <a:pt x="27406" y="32181"/>
                  </a:lnTo>
                  <a:lnTo>
                    <a:pt x="33756" y="28422"/>
                  </a:lnTo>
                  <a:close/>
                </a:path>
                <a:path w="81279" h="63500">
                  <a:moveTo>
                    <a:pt x="81203" y="29692"/>
                  </a:moveTo>
                  <a:lnTo>
                    <a:pt x="62687" y="5003"/>
                  </a:lnTo>
                  <a:lnTo>
                    <a:pt x="56349" y="8763"/>
                  </a:lnTo>
                  <a:lnTo>
                    <a:pt x="59245" y="9118"/>
                  </a:lnTo>
                  <a:lnTo>
                    <a:pt x="62166" y="10769"/>
                  </a:lnTo>
                  <a:lnTo>
                    <a:pt x="64681" y="12192"/>
                  </a:lnTo>
                  <a:lnTo>
                    <a:pt x="67208" y="14579"/>
                  </a:lnTo>
                  <a:lnTo>
                    <a:pt x="74129" y="24968"/>
                  </a:lnTo>
                  <a:lnTo>
                    <a:pt x="74866" y="33439"/>
                  </a:lnTo>
                  <a:lnTo>
                    <a:pt x="70993" y="36626"/>
                  </a:lnTo>
                  <a:lnTo>
                    <a:pt x="38747" y="63347"/>
                  </a:lnTo>
                  <a:lnTo>
                    <a:pt x="45097" y="59588"/>
                  </a:lnTo>
                  <a:lnTo>
                    <a:pt x="77228" y="32943"/>
                  </a:lnTo>
                  <a:lnTo>
                    <a:pt x="81203" y="29692"/>
                  </a:lnTo>
                  <a:close/>
                </a:path>
              </a:pathLst>
            </a:custGeom>
            <a:solidFill>
              <a:srgbClr val="D3E1FC"/>
            </a:solidFill>
          </p:spPr>
          <p:txBody>
            <a:bodyPr wrap="square" lIns="0" tIns="0" rIns="0" bIns="0" rtlCol="0"/>
            <a:lstStyle/>
            <a:p>
              <a:endParaRPr/>
            </a:p>
          </p:txBody>
        </p:sp>
        <p:sp>
          <p:nvSpPr>
            <p:cNvPr id="416" name="object 416"/>
            <p:cNvSpPr/>
            <p:nvPr/>
          </p:nvSpPr>
          <p:spPr>
            <a:xfrm>
              <a:off x="21032228" y="4937477"/>
              <a:ext cx="145300" cy="113915"/>
            </a:xfrm>
            <a:custGeom>
              <a:avLst/>
              <a:gdLst/>
              <a:ahLst/>
              <a:cxnLst/>
              <a:rect l="l" t="t" r="r" b="b"/>
              <a:pathLst>
                <a:path w="79375" h="62230">
                  <a:moveTo>
                    <a:pt x="6311" y="0"/>
                  </a:moveTo>
                  <a:lnTo>
                    <a:pt x="0" y="4497"/>
                  </a:lnTo>
                  <a:lnTo>
                    <a:pt x="420" y="12837"/>
                  </a:lnTo>
                  <a:lnTo>
                    <a:pt x="26740" y="54511"/>
                  </a:lnTo>
                  <a:lnTo>
                    <a:pt x="29900" y="57569"/>
                  </a:lnTo>
                  <a:lnTo>
                    <a:pt x="36844" y="61499"/>
                  </a:lnTo>
                  <a:lnTo>
                    <a:pt x="40615" y="61777"/>
                  </a:lnTo>
                  <a:lnTo>
                    <a:pt x="79326" y="29727"/>
                  </a:lnTo>
                  <a:lnTo>
                    <a:pt x="78595" y="21251"/>
                  </a:lnTo>
                  <a:lnTo>
                    <a:pt x="71669" y="10858"/>
                  </a:lnTo>
                  <a:lnTo>
                    <a:pt x="69142" y="8470"/>
                  </a:lnTo>
                  <a:lnTo>
                    <a:pt x="66631" y="7050"/>
                  </a:lnTo>
                  <a:lnTo>
                    <a:pt x="63392" y="5214"/>
                  </a:lnTo>
                  <a:lnTo>
                    <a:pt x="60191" y="4988"/>
                  </a:lnTo>
                  <a:lnTo>
                    <a:pt x="31884" y="28460"/>
                  </a:lnTo>
                  <a:lnTo>
                    <a:pt x="17800" y="6154"/>
                  </a:lnTo>
                  <a:lnTo>
                    <a:pt x="15116" y="3555"/>
                  </a:lnTo>
                  <a:lnTo>
                    <a:pt x="9366" y="299"/>
                  </a:lnTo>
                  <a:lnTo>
                    <a:pt x="6311" y="0"/>
                  </a:lnTo>
                  <a:close/>
                </a:path>
              </a:pathLst>
            </a:custGeom>
            <a:solidFill>
              <a:srgbClr val="FFFFFF"/>
            </a:solidFill>
          </p:spPr>
          <p:txBody>
            <a:bodyPr wrap="square" lIns="0" tIns="0" rIns="0" bIns="0" rtlCol="0"/>
            <a:lstStyle/>
            <a:p>
              <a:endParaRPr/>
            </a:p>
          </p:txBody>
        </p:sp>
        <p:pic>
          <p:nvPicPr>
            <p:cNvPr id="417" name="object 417"/>
            <p:cNvPicPr/>
            <p:nvPr/>
          </p:nvPicPr>
          <p:blipFill>
            <a:blip r:embed="rId73" cstate="print"/>
            <a:stretch>
              <a:fillRect/>
            </a:stretch>
          </p:blipFill>
          <p:spPr>
            <a:xfrm>
              <a:off x="23054882" y="6664291"/>
              <a:ext cx="1277413" cy="1973262"/>
            </a:xfrm>
            <a:prstGeom prst="rect">
              <a:avLst/>
            </a:prstGeom>
          </p:spPr>
        </p:pic>
        <p:pic>
          <p:nvPicPr>
            <p:cNvPr id="418" name="object 418"/>
            <p:cNvPicPr/>
            <p:nvPr/>
          </p:nvPicPr>
          <p:blipFill>
            <a:blip r:embed="rId74" cstate="print"/>
            <a:stretch>
              <a:fillRect/>
            </a:stretch>
          </p:blipFill>
          <p:spPr>
            <a:xfrm>
              <a:off x="23319962" y="8172588"/>
              <a:ext cx="355824" cy="511866"/>
            </a:xfrm>
            <a:prstGeom prst="rect">
              <a:avLst/>
            </a:prstGeom>
          </p:spPr>
        </p:pic>
        <p:pic>
          <p:nvPicPr>
            <p:cNvPr id="419" name="object 419"/>
            <p:cNvPicPr/>
            <p:nvPr/>
          </p:nvPicPr>
          <p:blipFill>
            <a:blip r:embed="rId75" cstate="print"/>
            <a:stretch>
              <a:fillRect/>
            </a:stretch>
          </p:blipFill>
          <p:spPr>
            <a:xfrm>
              <a:off x="23362731" y="7228794"/>
              <a:ext cx="513039" cy="940594"/>
            </a:xfrm>
            <a:prstGeom prst="rect">
              <a:avLst/>
            </a:prstGeom>
          </p:spPr>
        </p:pic>
        <p:sp>
          <p:nvSpPr>
            <p:cNvPr id="420" name="object 420"/>
            <p:cNvSpPr/>
            <p:nvPr/>
          </p:nvSpPr>
          <p:spPr>
            <a:xfrm>
              <a:off x="23730804" y="7405349"/>
              <a:ext cx="151112" cy="768344"/>
            </a:xfrm>
            <a:custGeom>
              <a:avLst/>
              <a:gdLst/>
              <a:ahLst/>
              <a:cxnLst/>
              <a:rect l="l" t="t" r="r" b="b"/>
              <a:pathLst>
                <a:path w="82550" h="419735">
                  <a:moveTo>
                    <a:pt x="77408" y="0"/>
                  </a:moveTo>
                  <a:lnTo>
                    <a:pt x="71576" y="2993"/>
                  </a:lnTo>
                  <a:lnTo>
                    <a:pt x="53939" y="12053"/>
                  </a:lnTo>
                  <a:lnTo>
                    <a:pt x="49062" y="20347"/>
                  </a:lnTo>
                  <a:lnTo>
                    <a:pt x="40304" y="394103"/>
                  </a:lnTo>
                  <a:lnTo>
                    <a:pt x="37434" y="398962"/>
                  </a:lnTo>
                  <a:lnTo>
                    <a:pt x="5462" y="415381"/>
                  </a:lnTo>
                  <a:lnTo>
                    <a:pt x="2755" y="413384"/>
                  </a:lnTo>
                  <a:lnTo>
                    <a:pt x="3050" y="400891"/>
                  </a:lnTo>
                  <a:lnTo>
                    <a:pt x="5921" y="396032"/>
                  </a:lnTo>
                  <a:lnTo>
                    <a:pt x="18746" y="389445"/>
                  </a:lnTo>
                  <a:lnTo>
                    <a:pt x="18828" y="386076"/>
                  </a:lnTo>
                  <a:lnTo>
                    <a:pt x="4506" y="393434"/>
                  </a:lnTo>
                  <a:lnTo>
                    <a:pt x="383" y="400441"/>
                  </a:lnTo>
                  <a:lnTo>
                    <a:pt x="0" y="416628"/>
                  </a:lnTo>
                  <a:lnTo>
                    <a:pt x="3890" y="419520"/>
                  </a:lnTo>
                  <a:lnTo>
                    <a:pt x="38860" y="401560"/>
                  </a:lnTo>
                  <a:lnTo>
                    <a:pt x="42983" y="394553"/>
                  </a:lnTo>
                  <a:lnTo>
                    <a:pt x="51742" y="20808"/>
                  </a:lnTo>
                  <a:lnTo>
                    <a:pt x="55371" y="14643"/>
                  </a:lnTo>
                  <a:lnTo>
                    <a:pt x="75818" y="4146"/>
                  </a:lnTo>
                  <a:lnTo>
                    <a:pt x="79241" y="6691"/>
                  </a:lnTo>
                  <a:lnTo>
                    <a:pt x="78694" y="29958"/>
                  </a:lnTo>
                  <a:lnTo>
                    <a:pt x="75065" y="36123"/>
                  </a:lnTo>
                  <a:lnTo>
                    <a:pt x="70742" y="38345"/>
                  </a:lnTo>
                  <a:lnTo>
                    <a:pt x="70666" y="41713"/>
                  </a:lnTo>
                  <a:lnTo>
                    <a:pt x="76497" y="38720"/>
                  </a:lnTo>
                  <a:lnTo>
                    <a:pt x="81385" y="30419"/>
                  </a:lnTo>
                  <a:lnTo>
                    <a:pt x="82018" y="3421"/>
                  </a:lnTo>
                  <a:lnTo>
                    <a:pt x="77408" y="0"/>
                  </a:lnTo>
                  <a:close/>
                </a:path>
              </a:pathLst>
            </a:custGeom>
            <a:solidFill>
              <a:srgbClr val="E4E7ED"/>
            </a:solidFill>
          </p:spPr>
          <p:txBody>
            <a:bodyPr wrap="square" lIns="0" tIns="0" rIns="0" bIns="0" rtlCol="0"/>
            <a:lstStyle/>
            <a:p>
              <a:endParaRPr/>
            </a:p>
          </p:txBody>
        </p:sp>
        <p:pic>
          <p:nvPicPr>
            <p:cNvPr id="421" name="object 421"/>
            <p:cNvPicPr/>
            <p:nvPr/>
          </p:nvPicPr>
          <p:blipFill>
            <a:blip r:embed="rId76" cstate="print"/>
            <a:stretch>
              <a:fillRect/>
            </a:stretch>
          </p:blipFill>
          <p:spPr>
            <a:xfrm>
              <a:off x="23452115" y="7219096"/>
              <a:ext cx="421867" cy="236663"/>
            </a:xfrm>
            <a:prstGeom prst="rect">
              <a:avLst/>
            </a:prstGeom>
          </p:spPr>
        </p:pic>
        <p:sp>
          <p:nvSpPr>
            <p:cNvPr id="422" name="object 422"/>
            <p:cNvSpPr/>
            <p:nvPr/>
          </p:nvSpPr>
          <p:spPr>
            <a:xfrm>
              <a:off x="23488809" y="7463107"/>
              <a:ext cx="281301" cy="413814"/>
            </a:xfrm>
            <a:custGeom>
              <a:avLst/>
              <a:gdLst/>
              <a:ahLst/>
              <a:cxnLst/>
              <a:rect l="l" t="t" r="r" b="b"/>
              <a:pathLst>
                <a:path w="153670" h="226060">
                  <a:moveTo>
                    <a:pt x="52832" y="198412"/>
                  </a:moveTo>
                  <a:lnTo>
                    <a:pt x="50660" y="194271"/>
                  </a:lnTo>
                  <a:lnTo>
                    <a:pt x="2578" y="169532"/>
                  </a:lnTo>
                  <a:lnTo>
                    <a:pt x="228" y="171335"/>
                  </a:lnTo>
                  <a:lnTo>
                    <a:pt x="0" y="178689"/>
                  </a:lnTo>
                  <a:lnTo>
                    <a:pt x="2184" y="182829"/>
                  </a:lnTo>
                  <a:lnTo>
                    <a:pt x="47459" y="206121"/>
                  </a:lnTo>
                  <a:lnTo>
                    <a:pt x="50253" y="207556"/>
                  </a:lnTo>
                  <a:lnTo>
                    <a:pt x="52616" y="205752"/>
                  </a:lnTo>
                  <a:lnTo>
                    <a:pt x="52832" y="198412"/>
                  </a:lnTo>
                  <a:close/>
                </a:path>
                <a:path w="153670" h="226060">
                  <a:moveTo>
                    <a:pt x="122161" y="170484"/>
                  </a:moveTo>
                  <a:lnTo>
                    <a:pt x="119989" y="166344"/>
                  </a:lnTo>
                  <a:lnTo>
                    <a:pt x="4483" y="106908"/>
                  </a:lnTo>
                  <a:lnTo>
                    <a:pt x="2120" y="108724"/>
                  </a:lnTo>
                  <a:lnTo>
                    <a:pt x="1905" y="116065"/>
                  </a:lnTo>
                  <a:lnTo>
                    <a:pt x="4076" y="120205"/>
                  </a:lnTo>
                  <a:lnTo>
                    <a:pt x="116789" y="178193"/>
                  </a:lnTo>
                  <a:lnTo>
                    <a:pt x="119583" y="179628"/>
                  </a:lnTo>
                  <a:lnTo>
                    <a:pt x="121945" y="177812"/>
                  </a:lnTo>
                  <a:lnTo>
                    <a:pt x="122161" y="170484"/>
                  </a:lnTo>
                  <a:close/>
                </a:path>
                <a:path w="153670" h="226060">
                  <a:moveTo>
                    <a:pt x="134493" y="57658"/>
                  </a:moveTo>
                  <a:lnTo>
                    <a:pt x="132321" y="53517"/>
                  </a:lnTo>
                  <a:lnTo>
                    <a:pt x="28308" y="0"/>
                  </a:lnTo>
                  <a:lnTo>
                    <a:pt x="25946" y="1816"/>
                  </a:lnTo>
                  <a:lnTo>
                    <a:pt x="25730" y="9156"/>
                  </a:lnTo>
                  <a:lnTo>
                    <a:pt x="27901" y="13296"/>
                  </a:lnTo>
                  <a:lnTo>
                    <a:pt x="129120" y="65366"/>
                  </a:lnTo>
                  <a:lnTo>
                    <a:pt x="131914" y="66814"/>
                  </a:lnTo>
                  <a:lnTo>
                    <a:pt x="134277" y="64998"/>
                  </a:lnTo>
                  <a:lnTo>
                    <a:pt x="134493" y="57658"/>
                  </a:lnTo>
                  <a:close/>
                </a:path>
                <a:path w="153670" h="226060">
                  <a:moveTo>
                    <a:pt x="150228" y="216712"/>
                  </a:moveTo>
                  <a:lnTo>
                    <a:pt x="148056" y="212572"/>
                  </a:lnTo>
                  <a:lnTo>
                    <a:pt x="3530" y="138214"/>
                  </a:lnTo>
                  <a:lnTo>
                    <a:pt x="1168" y="140030"/>
                  </a:lnTo>
                  <a:lnTo>
                    <a:pt x="952" y="147370"/>
                  </a:lnTo>
                  <a:lnTo>
                    <a:pt x="3124" y="151511"/>
                  </a:lnTo>
                  <a:lnTo>
                    <a:pt x="144856" y="224434"/>
                  </a:lnTo>
                  <a:lnTo>
                    <a:pt x="147650" y="225869"/>
                  </a:lnTo>
                  <a:lnTo>
                    <a:pt x="150012" y="224066"/>
                  </a:lnTo>
                  <a:lnTo>
                    <a:pt x="150228" y="216712"/>
                  </a:lnTo>
                  <a:close/>
                </a:path>
                <a:path w="153670" h="226060">
                  <a:moveTo>
                    <a:pt x="152133" y="154089"/>
                  </a:moveTo>
                  <a:lnTo>
                    <a:pt x="149961" y="149936"/>
                  </a:lnTo>
                  <a:lnTo>
                    <a:pt x="5435" y="75590"/>
                  </a:lnTo>
                  <a:lnTo>
                    <a:pt x="3073" y="77393"/>
                  </a:lnTo>
                  <a:lnTo>
                    <a:pt x="2857" y="84734"/>
                  </a:lnTo>
                  <a:lnTo>
                    <a:pt x="5029" y="88887"/>
                  </a:lnTo>
                  <a:lnTo>
                    <a:pt x="146761" y="161798"/>
                  </a:lnTo>
                  <a:lnTo>
                    <a:pt x="149567" y="163245"/>
                  </a:lnTo>
                  <a:lnTo>
                    <a:pt x="151917" y="161429"/>
                  </a:lnTo>
                  <a:lnTo>
                    <a:pt x="152133" y="154089"/>
                  </a:lnTo>
                  <a:close/>
                </a:path>
                <a:path w="153670" h="226060">
                  <a:moveTo>
                    <a:pt x="153085" y="122783"/>
                  </a:moveTo>
                  <a:lnTo>
                    <a:pt x="150914" y="118630"/>
                  </a:lnTo>
                  <a:lnTo>
                    <a:pt x="6388" y="44272"/>
                  </a:lnTo>
                  <a:lnTo>
                    <a:pt x="4025" y="46088"/>
                  </a:lnTo>
                  <a:lnTo>
                    <a:pt x="3810" y="53428"/>
                  </a:lnTo>
                  <a:lnTo>
                    <a:pt x="5981" y="57581"/>
                  </a:lnTo>
                  <a:lnTo>
                    <a:pt x="147713" y="130492"/>
                  </a:lnTo>
                  <a:lnTo>
                    <a:pt x="150507" y="131927"/>
                  </a:lnTo>
                  <a:lnTo>
                    <a:pt x="152869" y="130124"/>
                  </a:lnTo>
                  <a:lnTo>
                    <a:pt x="153085" y="122783"/>
                  </a:lnTo>
                  <a:close/>
                </a:path>
              </a:pathLst>
            </a:custGeom>
            <a:solidFill>
              <a:srgbClr val="CFD8DB"/>
            </a:solidFill>
          </p:spPr>
          <p:txBody>
            <a:bodyPr wrap="square" lIns="0" tIns="0" rIns="0" bIns="0" rtlCol="0"/>
            <a:lstStyle/>
            <a:p>
              <a:endParaRPr/>
            </a:p>
          </p:txBody>
        </p:sp>
        <p:pic>
          <p:nvPicPr>
            <p:cNvPr id="423" name="object 423"/>
            <p:cNvPicPr/>
            <p:nvPr/>
          </p:nvPicPr>
          <p:blipFill>
            <a:blip r:embed="rId77" cstate="print"/>
            <a:stretch>
              <a:fillRect/>
            </a:stretch>
          </p:blipFill>
          <p:spPr>
            <a:xfrm>
              <a:off x="23628871" y="7926377"/>
              <a:ext cx="129760" cy="124783"/>
            </a:xfrm>
            <a:prstGeom prst="rect">
              <a:avLst/>
            </a:prstGeom>
          </p:spPr>
        </p:pic>
        <p:pic>
          <p:nvPicPr>
            <p:cNvPr id="424" name="object 424"/>
            <p:cNvPicPr/>
            <p:nvPr/>
          </p:nvPicPr>
          <p:blipFill>
            <a:blip r:embed="rId78" cstate="print"/>
            <a:stretch>
              <a:fillRect/>
            </a:stretch>
          </p:blipFill>
          <p:spPr>
            <a:xfrm>
              <a:off x="23769822" y="7330910"/>
              <a:ext cx="261800" cy="348879"/>
            </a:xfrm>
            <a:prstGeom prst="rect">
              <a:avLst/>
            </a:prstGeom>
          </p:spPr>
        </p:pic>
        <p:sp>
          <p:nvSpPr>
            <p:cNvPr id="425" name="object 425"/>
            <p:cNvSpPr/>
            <p:nvPr/>
          </p:nvSpPr>
          <p:spPr>
            <a:xfrm>
              <a:off x="23732523" y="7353437"/>
              <a:ext cx="261540" cy="335934"/>
            </a:xfrm>
            <a:custGeom>
              <a:avLst/>
              <a:gdLst/>
              <a:ahLst/>
              <a:cxnLst/>
              <a:rect l="l" t="t" r="r" b="b"/>
              <a:pathLst>
                <a:path w="142875" h="183514">
                  <a:moveTo>
                    <a:pt x="43784" y="0"/>
                  </a:moveTo>
                  <a:lnTo>
                    <a:pt x="20374" y="4756"/>
                  </a:lnTo>
                  <a:lnTo>
                    <a:pt x="4954" y="23146"/>
                  </a:lnTo>
                  <a:lnTo>
                    <a:pt x="0" y="51191"/>
                  </a:lnTo>
                  <a:lnTo>
                    <a:pt x="5479" y="85141"/>
                  </a:lnTo>
                  <a:lnTo>
                    <a:pt x="21361" y="121249"/>
                  </a:lnTo>
                  <a:lnTo>
                    <a:pt x="45082" y="152683"/>
                  </a:lnTo>
                  <a:lnTo>
                    <a:pt x="71939" y="173890"/>
                  </a:lnTo>
                  <a:lnTo>
                    <a:pt x="98694" y="183034"/>
                  </a:lnTo>
                  <a:lnTo>
                    <a:pt x="122108" y="178281"/>
                  </a:lnTo>
                  <a:lnTo>
                    <a:pt x="137528" y="159891"/>
                  </a:lnTo>
                  <a:lnTo>
                    <a:pt x="142482" y="131846"/>
                  </a:lnTo>
                  <a:lnTo>
                    <a:pt x="137003" y="97896"/>
                  </a:lnTo>
                  <a:lnTo>
                    <a:pt x="121121" y="61788"/>
                  </a:lnTo>
                  <a:lnTo>
                    <a:pt x="97399" y="30352"/>
                  </a:lnTo>
                  <a:lnTo>
                    <a:pt x="70539" y="9144"/>
                  </a:lnTo>
                  <a:lnTo>
                    <a:pt x="43784" y="0"/>
                  </a:lnTo>
                  <a:close/>
                </a:path>
              </a:pathLst>
            </a:custGeom>
            <a:solidFill>
              <a:srgbClr val="EFF4F9"/>
            </a:solidFill>
          </p:spPr>
          <p:txBody>
            <a:bodyPr wrap="square" lIns="0" tIns="0" rIns="0" bIns="0" rtlCol="0"/>
            <a:lstStyle/>
            <a:p>
              <a:endParaRPr/>
            </a:p>
          </p:txBody>
        </p:sp>
        <p:sp>
          <p:nvSpPr>
            <p:cNvPr id="426" name="object 426"/>
            <p:cNvSpPr/>
            <p:nvPr/>
          </p:nvSpPr>
          <p:spPr>
            <a:xfrm>
              <a:off x="23757145" y="7385057"/>
              <a:ext cx="211557" cy="272002"/>
            </a:xfrm>
            <a:custGeom>
              <a:avLst/>
              <a:gdLst/>
              <a:ahLst/>
              <a:cxnLst/>
              <a:rect l="l" t="t" r="r" b="b"/>
              <a:pathLst>
                <a:path w="115570" h="148589">
                  <a:moveTo>
                    <a:pt x="35516" y="0"/>
                  </a:moveTo>
                  <a:lnTo>
                    <a:pt x="16521" y="3859"/>
                  </a:lnTo>
                  <a:lnTo>
                    <a:pt x="4017" y="18777"/>
                  </a:lnTo>
                  <a:lnTo>
                    <a:pt x="0" y="41527"/>
                  </a:lnTo>
                  <a:lnTo>
                    <a:pt x="4443" y="69068"/>
                  </a:lnTo>
                  <a:lnTo>
                    <a:pt x="17322" y="98358"/>
                  </a:lnTo>
                  <a:lnTo>
                    <a:pt x="36562" y="123858"/>
                  </a:lnTo>
                  <a:lnTo>
                    <a:pt x="58350" y="141060"/>
                  </a:lnTo>
                  <a:lnTo>
                    <a:pt x="80056" y="148477"/>
                  </a:lnTo>
                  <a:lnTo>
                    <a:pt x="99046" y="144621"/>
                  </a:lnTo>
                  <a:lnTo>
                    <a:pt x="111556" y="129703"/>
                  </a:lnTo>
                  <a:lnTo>
                    <a:pt x="115575" y="106953"/>
                  </a:lnTo>
                  <a:lnTo>
                    <a:pt x="111130" y="79412"/>
                  </a:lnTo>
                  <a:lnTo>
                    <a:pt x="98245" y="50122"/>
                  </a:lnTo>
                  <a:lnTo>
                    <a:pt x="79007" y="24622"/>
                  </a:lnTo>
                  <a:lnTo>
                    <a:pt x="57221" y="7417"/>
                  </a:lnTo>
                  <a:lnTo>
                    <a:pt x="35516" y="0"/>
                  </a:lnTo>
                  <a:close/>
                </a:path>
              </a:pathLst>
            </a:custGeom>
            <a:solidFill>
              <a:srgbClr val="0ABFAB"/>
            </a:solidFill>
          </p:spPr>
          <p:txBody>
            <a:bodyPr wrap="square" lIns="0" tIns="0" rIns="0" bIns="0" rtlCol="0"/>
            <a:lstStyle/>
            <a:p>
              <a:endParaRPr/>
            </a:p>
          </p:txBody>
        </p:sp>
        <p:sp>
          <p:nvSpPr>
            <p:cNvPr id="427" name="object 427"/>
            <p:cNvSpPr/>
            <p:nvPr/>
          </p:nvSpPr>
          <p:spPr>
            <a:xfrm>
              <a:off x="23853480" y="7591474"/>
              <a:ext cx="13949" cy="8137"/>
            </a:xfrm>
            <a:custGeom>
              <a:avLst/>
              <a:gdLst/>
              <a:ahLst/>
              <a:cxnLst/>
              <a:rect l="l" t="t" r="r" b="b"/>
              <a:pathLst>
                <a:path w="7620" h="4445">
                  <a:moveTo>
                    <a:pt x="6401" y="392"/>
                  </a:moveTo>
                  <a:lnTo>
                    <a:pt x="6234" y="394"/>
                  </a:lnTo>
                  <a:lnTo>
                    <a:pt x="286" y="3922"/>
                  </a:lnTo>
                  <a:lnTo>
                    <a:pt x="0" y="4159"/>
                  </a:lnTo>
                  <a:lnTo>
                    <a:pt x="453" y="3921"/>
                  </a:lnTo>
                  <a:lnTo>
                    <a:pt x="6401" y="392"/>
                  </a:lnTo>
                  <a:close/>
                </a:path>
                <a:path w="7620" h="4445">
                  <a:moveTo>
                    <a:pt x="7020" y="0"/>
                  </a:moveTo>
                  <a:lnTo>
                    <a:pt x="6542" y="211"/>
                  </a:lnTo>
                  <a:lnTo>
                    <a:pt x="6715" y="209"/>
                  </a:lnTo>
                  <a:lnTo>
                    <a:pt x="7020" y="0"/>
                  </a:lnTo>
                  <a:close/>
                </a:path>
              </a:pathLst>
            </a:custGeom>
            <a:solidFill>
              <a:srgbClr val="C6C0D0"/>
            </a:solidFill>
          </p:spPr>
          <p:txBody>
            <a:bodyPr wrap="square" lIns="0" tIns="0" rIns="0" bIns="0" rtlCol="0"/>
            <a:lstStyle/>
            <a:p>
              <a:endParaRPr/>
            </a:p>
          </p:txBody>
        </p:sp>
        <p:sp>
          <p:nvSpPr>
            <p:cNvPr id="428" name="object 428"/>
            <p:cNvSpPr/>
            <p:nvPr/>
          </p:nvSpPr>
          <p:spPr>
            <a:xfrm>
              <a:off x="23775478" y="7470290"/>
              <a:ext cx="165061" cy="129026"/>
            </a:xfrm>
            <a:custGeom>
              <a:avLst/>
              <a:gdLst/>
              <a:ahLst/>
              <a:cxnLst/>
              <a:rect l="l" t="t" r="r" b="b"/>
              <a:pathLst>
                <a:path w="90170" h="70485">
                  <a:moveTo>
                    <a:pt x="37350" y="31470"/>
                  </a:moveTo>
                  <a:lnTo>
                    <a:pt x="24155" y="10566"/>
                  </a:lnTo>
                  <a:lnTo>
                    <a:pt x="19164" y="13512"/>
                  </a:lnTo>
                  <a:lnTo>
                    <a:pt x="24155" y="10553"/>
                  </a:lnTo>
                  <a:lnTo>
                    <a:pt x="21755" y="6781"/>
                  </a:lnTo>
                  <a:lnTo>
                    <a:pt x="18783" y="3898"/>
                  </a:lnTo>
                  <a:lnTo>
                    <a:pt x="12611" y="406"/>
                  </a:lnTo>
                  <a:lnTo>
                    <a:pt x="9423" y="0"/>
                  </a:lnTo>
                  <a:lnTo>
                    <a:pt x="0" y="5588"/>
                  </a:lnTo>
                  <a:lnTo>
                    <a:pt x="2400" y="4178"/>
                  </a:lnTo>
                  <a:lnTo>
                    <a:pt x="5600" y="4572"/>
                  </a:lnTo>
                  <a:lnTo>
                    <a:pt x="11772" y="8064"/>
                  </a:lnTo>
                  <a:lnTo>
                    <a:pt x="14744" y="10934"/>
                  </a:lnTo>
                  <a:lnTo>
                    <a:pt x="17132" y="14719"/>
                  </a:lnTo>
                  <a:lnTo>
                    <a:pt x="30340" y="35636"/>
                  </a:lnTo>
                  <a:lnTo>
                    <a:pt x="37350" y="31470"/>
                  </a:lnTo>
                  <a:close/>
                </a:path>
                <a:path w="90170" h="70485">
                  <a:moveTo>
                    <a:pt x="75831" y="7772"/>
                  </a:moveTo>
                  <a:lnTo>
                    <a:pt x="72593" y="5943"/>
                  </a:lnTo>
                  <a:lnTo>
                    <a:pt x="69392" y="5549"/>
                  </a:lnTo>
                  <a:lnTo>
                    <a:pt x="62369" y="9715"/>
                  </a:lnTo>
                  <a:lnTo>
                    <a:pt x="65582" y="10096"/>
                  </a:lnTo>
                  <a:lnTo>
                    <a:pt x="68808" y="11925"/>
                  </a:lnTo>
                  <a:lnTo>
                    <a:pt x="75831" y="7772"/>
                  </a:lnTo>
                  <a:close/>
                </a:path>
                <a:path w="90170" h="70485">
                  <a:moveTo>
                    <a:pt x="89877" y="32880"/>
                  </a:moveTo>
                  <a:lnTo>
                    <a:pt x="89077" y="23495"/>
                  </a:lnTo>
                  <a:lnTo>
                    <a:pt x="81407" y="11988"/>
                  </a:lnTo>
                  <a:lnTo>
                    <a:pt x="78613" y="9347"/>
                  </a:lnTo>
                  <a:lnTo>
                    <a:pt x="75831" y="7772"/>
                  </a:lnTo>
                  <a:lnTo>
                    <a:pt x="68808" y="11938"/>
                  </a:lnTo>
                  <a:lnTo>
                    <a:pt x="71589" y="13500"/>
                  </a:lnTo>
                  <a:lnTo>
                    <a:pt x="74396" y="16141"/>
                  </a:lnTo>
                  <a:lnTo>
                    <a:pt x="82067" y="27647"/>
                  </a:lnTo>
                  <a:lnTo>
                    <a:pt x="82867" y="37020"/>
                  </a:lnTo>
                  <a:lnTo>
                    <a:pt x="78524" y="40589"/>
                  </a:lnTo>
                  <a:lnTo>
                    <a:pt x="42887" y="70129"/>
                  </a:lnTo>
                  <a:lnTo>
                    <a:pt x="49911" y="65963"/>
                  </a:lnTo>
                  <a:lnTo>
                    <a:pt x="85496" y="36474"/>
                  </a:lnTo>
                  <a:lnTo>
                    <a:pt x="89877" y="32880"/>
                  </a:lnTo>
                  <a:close/>
                </a:path>
              </a:pathLst>
            </a:custGeom>
            <a:solidFill>
              <a:srgbClr val="D3E1FC"/>
            </a:solidFill>
          </p:spPr>
          <p:txBody>
            <a:bodyPr wrap="square" lIns="0" tIns="0" rIns="0" bIns="0" rtlCol="0"/>
            <a:lstStyle/>
            <a:p>
              <a:endParaRPr/>
            </a:p>
          </p:txBody>
        </p:sp>
        <p:sp>
          <p:nvSpPr>
            <p:cNvPr id="429" name="object 429"/>
            <p:cNvSpPr/>
            <p:nvPr/>
          </p:nvSpPr>
          <p:spPr>
            <a:xfrm>
              <a:off x="23766428" y="7477817"/>
              <a:ext cx="161574" cy="125539"/>
            </a:xfrm>
            <a:custGeom>
              <a:avLst/>
              <a:gdLst/>
              <a:ahLst/>
              <a:cxnLst/>
              <a:rect l="l" t="t" r="r" b="b"/>
              <a:pathLst>
                <a:path w="88265" h="68579">
                  <a:moveTo>
                    <a:pt x="6986" y="0"/>
                  </a:moveTo>
                  <a:lnTo>
                    <a:pt x="0" y="4979"/>
                  </a:lnTo>
                  <a:lnTo>
                    <a:pt x="465" y="14211"/>
                  </a:lnTo>
                  <a:lnTo>
                    <a:pt x="29601" y="60343"/>
                  </a:lnTo>
                  <a:lnTo>
                    <a:pt x="33099" y="63728"/>
                  </a:lnTo>
                  <a:lnTo>
                    <a:pt x="40786" y="68078"/>
                  </a:lnTo>
                  <a:lnTo>
                    <a:pt x="44960" y="68385"/>
                  </a:lnTo>
                  <a:lnTo>
                    <a:pt x="87812" y="32907"/>
                  </a:lnTo>
                  <a:lnTo>
                    <a:pt x="87003" y="23524"/>
                  </a:lnTo>
                  <a:lnTo>
                    <a:pt x="79336" y="12019"/>
                  </a:lnTo>
                  <a:lnTo>
                    <a:pt x="76539" y="9376"/>
                  </a:lnTo>
                  <a:lnTo>
                    <a:pt x="73759" y="7805"/>
                  </a:lnTo>
                  <a:lnTo>
                    <a:pt x="70174" y="5771"/>
                  </a:lnTo>
                  <a:lnTo>
                    <a:pt x="66630" y="5522"/>
                  </a:lnTo>
                  <a:lnTo>
                    <a:pt x="35295" y="31505"/>
                  </a:lnTo>
                  <a:lnTo>
                    <a:pt x="19704" y="6812"/>
                  </a:lnTo>
                  <a:lnTo>
                    <a:pt x="16733" y="3936"/>
                  </a:lnTo>
                  <a:lnTo>
                    <a:pt x="10368" y="331"/>
                  </a:lnTo>
                  <a:lnTo>
                    <a:pt x="6986" y="0"/>
                  </a:lnTo>
                  <a:close/>
                </a:path>
              </a:pathLst>
            </a:custGeom>
            <a:solidFill>
              <a:srgbClr val="FFFFFF"/>
            </a:solidFill>
          </p:spPr>
          <p:txBody>
            <a:bodyPr wrap="square" lIns="0" tIns="0" rIns="0" bIns="0" rtlCol="0"/>
            <a:lstStyle/>
            <a:p>
              <a:endParaRPr/>
            </a:p>
          </p:txBody>
        </p:sp>
      </p:grpSp>
      <p:grpSp>
        <p:nvGrpSpPr>
          <p:cNvPr id="51" name="Group 50">
            <a:extLst>
              <a:ext uri="{FF2B5EF4-FFF2-40B4-BE49-F238E27FC236}">
                <a16:creationId xmlns:a16="http://schemas.microsoft.com/office/drawing/2014/main" id="{39E449D4-90FC-927D-58D4-7F99E79A0625}"/>
              </a:ext>
            </a:extLst>
          </p:cNvPr>
          <p:cNvGrpSpPr/>
          <p:nvPr/>
        </p:nvGrpSpPr>
        <p:grpSpPr>
          <a:xfrm>
            <a:off x="1365990" y="9050647"/>
            <a:ext cx="3511128" cy="9713807"/>
            <a:chOff x="3134443" y="7296021"/>
            <a:chExt cx="3153246" cy="8723698"/>
          </a:xfrm>
        </p:grpSpPr>
        <p:sp>
          <p:nvSpPr>
            <p:cNvPr id="225" name="object 225"/>
            <p:cNvSpPr/>
            <p:nvPr/>
          </p:nvSpPr>
          <p:spPr>
            <a:xfrm>
              <a:off x="5299857" y="9150082"/>
              <a:ext cx="397541" cy="741611"/>
            </a:xfrm>
            <a:custGeom>
              <a:avLst/>
              <a:gdLst/>
              <a:ahLst/>
              <a:cxnLst/>
              <a:rect l="l" t="t" r="r" b="b"/>
              <a:pathLst>
                <a:path w="217169" h="405129">
                  <a:moveTo>
                    <a:pt x="178484" y="0"/>
                  </a:moveTo>
                  <a:lnTo>
                    <a:pt x="166088" y="1887"/>
                  </a:lnTo>
                  <a:lnTo>
                    <a:pt x="160453" y="3423"/>
                  </a:lnTo>
                  <a:lnTo>
                    <a:pt x="157764" y="23873"/>
                  </a:lnTo>
                  <a:lnTo>
                    <a:pt x="150940" y="70675"/>
                  </a:lnTo>
                  <a:lnTo>
                    <a:pt x="141843" y="122004"/>
                  </a:lnTo>
                  <a:lnTo>
                    <a:pt x="132334" y="156037"/>
                  </a:lnTo>
                  <a:lnTo>
                    <a:pt x="119858" y="171158"/>
                  </a:lnTo>
                  <a:lnTo>
                    <a:pt x="104333" y="177988"/>
                  </a:lnTo>
                  <a:lnTo>
                    <a:pt x="91808" y="172824"/>
                  </a:lnTo>
                  <a:lnTo>
                    <a:pt x="88327" y="151960"/>
                  </a:lnTo>
                  <a:lnTo>
                    <a:pt x="85005" y="129392"/>
                  </a:lnTo>
                  <a:lnTo>
                    <a:pt x="73824" y="118876"/>
                  </a:lnTo>
                  <a:lnTo>
                    <a:pt x="61898" y="115887"/>
                  </a:lnTo>
                  <a:lnTo>
                    <a:pt x="56341" y="115897"/>
                  </a:lnTo>
                  <a:lnTo>
                    <a:pt x="55440" y="123876"/>
                  </a:lnTo>
                  <a:lnTo>
                    <a:pt x="52264" y="143506"/>
                  </a:lnTo>
                  <a:lnTo>
                    <a:pt x="46110" y="168330"/>
                  </a:lnTo>
                  <a:lnTo>
                    <a:pt x="23769" y="222068"/>
                  </a:lnTo>
                  <a:lnTo>
                    <a:pt x="12060" y="260841"/>
                  </a:lnTo>
                  <a:lnTo>
                    <a:pt x="3389" y="294302"/>
                  </a:lnTo>
                  <a:lnTo>
                    <a:pt x="0" y="308546"/>
                  </a:lnTo>
                  <a:lnTo>
                    <a:pt x="44320" y="404609"/>
                  </a:lnTo>
                  <a:lnTo>
                    <a:pt x="108502" y="392693"/>
                  </a:lnTo>
                  <a:lnTo>
                    <a:pt x="162478" y="353753"/>
                  </a:lnTo>
                  <a:lnTo>
                    <a:pt x="192904" y="317148"/>
                  </a:lnTo>
                  <a:lnTo>
                    <a:pt x="213199" y="269427"/>
                  </a:lnTo>
                  <a:lnTo>
                    <a:pt x="216585" y="252309"/>
                  </a:lnTo>
                  <a:lnTo>
                    <a:pt x="216523" y="235300"/>
                  </a:lnTo>
                  <a:lnTo>
                    <a:pt x="216089" y="212666"/>
                  </a:lnTo>
                  <a:lnTo>
                    <a:pt x="214910" y="190776"/>
                  </a:lnTo>
                  <a:lnTo>
                    <a:pt x="212613" y="176002"/>
                  </a:lnTo>
                  <a:lnTo>
                    <a:pt x="208422" y="159145"/>
                  </a:lnTo>
                  <a:lnTo>
                    <a:pt x="203075" y="133576"/>
                  </a:lnTo>
                  <a:lnTo>
                    <a:pt x="196516" y="100009"/>
                  </a:lnTo>
                  <a:lnTo>
                    <a:pt x="196516" y="11472"/>
                  </a:lnTo>
                  <a:lnTo>
                    <a:pt x="190881" y="1835"/>
                  </a:lnTo>
                  <a:lnTo>
                    <a:pt x="178484" y="0"/>
                  </a:lnTo>
                  <a:close/>
                </a:path>
              </a:pathLst>
            </a:custGeom>
            <a:solidFill>
              <a:srgbClr val="FBCBA7"/>
            </a:solidFill>
          </p:spPr>
          <p:txBody>
            <a:bodyPr wrap="square" lIns="0" tIns="0" rIns="0" bIns="0" rtlCol="0"/>
            <a:lstStyle/>
            <a:p>
              <a:endParaRPr/>
            </a:p>
          </p:txBody>
        </p:sp>
        <p:sp>
          <p:nvSpPr>
            <p:cNvPr id="226" name="object 226"/>
            <p:cNvSpPr/>
            <p:nvPr/>
          </p:nvSpPr>
          <p:spPr>
            <a:xfrm>
              <a:off x="4104884" y="9650199"/>
              <a:ext cx="1393717" cy="656756"/>
            </a:xfrm>
            <a:custGeom>
              <a:avLst/>
              <a:gdLst/>
              <a:ahLst/>
              <a:cxnLst/>
              <a:rect l="l" t="t" r="r" b="b"/>
              <a:pathLst>
                <a:path w="761364" h="358775">
                  <a:moveTo>
                    <a:pt x="698433" y="0"/>
                  </a:moveTo>
                  <a:lnTo>
                    <a:pt x="628642" y="15269"/>
                  </a:lnTo>
                  <a:lnTo>
                    <a:pt x="522843" y="51611"/>
                  </a:lnTo>
                  <a:lnTo>
                    <a:pt x="366625" y="76223"/>
                  </a:lnTo>
                  <a:lnTo>
                    <a:pt x="225126" y="90192"/>
                  </a:lnTo>
                  <a:lnTo>
                    <a:pt x="163484" y="94607"/>
                  </a:lnTo>
                  <a:lnTo>
                    <a:pt x="0" y="284642"/>
                  </a:lnTo>
                  <a:lnTo>
                    <a:pt x="1763" y="302368"/>
                  </a:lnTo>
                  <a:lnTo>
                    <a:pt x="29398" y="336450"/>
                  </a:lnTo>
                  <a:lnTo>
                    <a:pt x="116419" y="358243"/>
                  </a:lnTo>
                  <a:lnTo>
                    <a:pt x="296341" y="339103"/>
                  </a:lnTo>
                  <a:lnTo>
                    <a:pt x="502680" y="281128"/>
                  </a:lnTo>
                  <a:lnTo>
                    <a:pt x="647614" y="217587"/>
                  </a:lnTo>
                  <a:lnTo>
                    <a:pt x="733122" y="166354"/>
                  </a:lnTo>
                  <a:lnTo>
                    <a:pt x="761185" y="145304"/>
                  </a:lnTo>
                  <a:lnTo>
                    <a:pt x="756836" y="113123"/>
                  </a:lnTo>
                  <a:lnTo>
                    <a:pt x="738542" y="48653"/>
                  </a:lnTo>
                  <a:lnTo>
                    <a:pt x="698433" y="0"/>
                  </a:lnTo>
                  <a:close/>
                </a:path>
              </a:pathLst>
            </a:custGeom>
            <a:solidFill>
              <a:srgbClr val="EFB054"/>
            </a:solidFill>
          </p:spPr>
          <p:txBody>
            <a:bodyPr wrap="square" lIns="0" tIns="0" rIns="0" bIns="0" rtlCol="0"/>
            <a:lstStyle/>
            <a:p>
              <a:endParaRPr/>
            </a:p>
          </p:txBody>
        </p:sp>
        <p:sp>
          <p:nvSpPr>
            <p:cNvPr id="227" name="object 227"/>
            <p:cNvSpPr/>
            <p:nvPr/>
          </p:nvSpPr>
          <p:spPr>
            <a:xfrm>
              <a:off x="5440300" y="8806088"/>
              <a:ext cx="847389" cy="1283289"/>
            </a:xfrm>
            <a:custGeom>
              <a:avLst/>
              <a:gdLst/>
              <a:ahLst/>
              <a:cxnLst/>
              <a:rect l="l" t="t" r="r" b="b"/>
              <a:pathLst>
                <a:path w="462914" h="701039">
                  <a:moveTo>
                    <a:pt x="155349" y="0"/>
                  </a:moveTo>
                  <a:lnTo>
                    <a:pt x="114863" y="26965"/>
                  </a:lnTo>
                  <a:lnTo>
                    <a:pt x="0" y="603500"/>
                  </a:lnTo>
                  <a:lnTo>
                    <a:pt x="30" y="617122"/>
                  </a:lnTo>
                  <a:lnTo>
                    <a:pt x="5099" y="629258"/>
                  </a:lnTo>
                  <a:lnTo>
                    <a:pt x="14344" y="638612"/>
                  </a:lnTo>
                  <a:lnTo>
                    <a:pt x="26902" y="643891"/>
                  </a:lnTo>
                  <a:lnTo>
                    <a:pt x="307539" y="700487"/>
                  </a:lnTo>
                  <a:lnTo>
                    <a:pt x="321202" y="700480"/>
                  </a:lnTo>
                  <a:lnTo>
                    <a:pt x="333376" y="695403"/>
                  </a:lnTo>
                  <a:lnTo>
                    <a:pt x="342752" y="686127"/>
                  </a:lnTo>
                  <a:lnTo>
                    <a:pt x="348025" y="673521"/>
                  </a:lnTo>
                  <a:lnTo>
                    <a:pt x="462888" y="96987"/>
                  </a:lnTo>
                  <a:lnTo>
                    <a:pt x="462858" y="83365"/>
                  </a:lnTo>
                  <a:lnTo>
                    <a:pt x="457789" y="71229"/>
                  </a:lnTo>
                  <a:lnTo>
                    <a:pt x="448544" y="61874"/>
                  </a:lnTo>
                  <a:lnTo>
                    <a:pt x="435986" y="56596"/>
                  </a:lnTo>
                  <a:lnTo>
                    <a:pt x="155349" y="0"/>
                  </a:lnTo>
                  <a:close/>
                </a:path>
              </a:pathLst>
            </a:custGeom>
            <a:solidFill>
              <a:srgbClr val="3F3F3F"/>
            </a:solidFill>
          </p:spPr>
          <p:txBody>
            <a:bodyPr wrap="square" lIns="0" tIns="0" rIns="0" bIns="0" rtlCol="0"/>
            <a:lstStyle/>
            <a:p>
              <a:endParaRPr/>
            </a:p>
          </p:txBody>
        </p:sp>
        <p:pic>
          <p:nvPicPr>
            <p:cNvPr id="228" name="object 228"/>
            <p:cNvPicPr/>
            <p:nvPr/>
          </p:nvPicPr>
          <p:blipFill>
            <a:blip r:embed="rId79" cstate="print"/>
            <a:stretch>
              <a:fillRect/>
            </a:stretch>
          </p:blipFill>
          <p:spPr>
            <a:xfrm>
              <a:off x="5526008" y="8880063"/>
              <a:ext cx="679112" cy="1119098"/>
            </a:xfrm>
            <a:prstGeom prst="rect">
              <a:avLst/>
            </a:prstGeom>
          </p:spPr>
        </p:pic>
        <p:sp>
          <p:nvSpPr>
            <p:cNvPr id="229" name="object 229"/>
            <p:cNvSpPr/>
            <p:nvPr/>
          </p:nvSpPr>
          <p:spPr>
            <a:xfrm>
              <a:off x="5887645" y="9547079"/>
              <a:ext cx="397541" cy="741611"/>
            </a:xfrm>
            <a:custGeom>
              <a:avLst/>
              <a:gdLst/>
              <a:ahLst/>
              <a:cxnLst/>
              <a:rect l="l" t="t" r="r" b="b"/>
              <a:pathLst>
                <a:path w="217169" h="405129">
                  <a:moveTo>
                    <a:pt x="178484" y="0"/>
                  </a:moveTo>
                  <a:lnTo>
                    <a:pt x="166088" y="1887"/>
                  </a:lnTo>
                  <a:lnTo>
                    <a:pt x="160453" y="3423"/>
                  </a:lnTo>
                  <a:lnTo>
                    <a:pt x="157764" y="23873"/>
                  </a:lnTo>
                  <a:lnTo>
                    <a:pt x="150940" y="70675"/>
                  </a:lnTo>
                  <a:lnTo>
                    <a:pt x="141843" y="122004"/>
                  </a:lnTo>
                  <a:lnTo>
                    <a:pt x="132334" y="156037"/>
                  </a:lnTo>
                  <a:lnTo>
                    <a:pt x="119858" y="171158"/>
                  </a:lnTo>
                  <a:lnTo>
                    <a:pt x="104333" y="177988"/>
                  </a:lnTo>
                  <a:lnTo>
                    <a:pt x="91808" y="172824"/>
                  </a:lnTo>
                  <a:lnTo>
                    <a:pt x="88327" y="151960"/>
                  </a:lnTo>
                  <a:lnTo>
                    <a:pt x="85005" y="129392"/>
                  </a:lnTo>
                  <a:lnTo>
                    <a:pt x="73824" y="118876"/>
                  </a:lnTo>
                  <a:lnTo>
                    <a:pt x="61898" y="115887"/>
                  </a:lnTo>
                  <a:lnTo>
                    <a:pt x="56341" y="115897"/>
                  </a:lnTo>
                  <a:lnTo>
                    <a:pt x="55440" y="123876"/>
                  </a:lnTo>
                  <a:lnTo>
                    <a:pt x="52264" y="143506"/>
                  </a:lnTo>
                  <a:lnTo>
                    <a:pt x="46110" y="168330"/>
                  </a:lnTo>
                  <a:lnTo>
                    <a:pt x="23769" y="222068"/>
                  </a:lnTo>
                  <a:lnTo>
                    <a:pt x="12060" y="260841"/>
                  </a:lnTo>
                  <a:lnTo>
                    <a:pt x="3389" y="294302"/>
                  </a:lnTo>
                  <a:lnTo>
                    <a:pt x="0" y="308546"/>
                  </a:lnTo>
                  <a:lnTo>
                    <a:pt x="44320" y="404609"/>
                  </a:lnTo>
                  <a:lnTo>
                    <a:pt x="108502" y="392693"/>
                  </a:lnTo>
                  <a:lnTo>
                    <a:pt x="162478" y="353753"/>
                  </a:lnTo>
                  <a:lnTo>
                    <a:pt x="192904" y="317148"/>
                  </a:lnTo>
                  <a:lnTo>
                    <a:pt x="213199" y="269427"/>
                  </a:lnTo>
                  <a:lnTo>
                    <a:pt x="216585" y="252309"/>
                  </a:lnTo>
                  <a:lnTo>
                    <a:pt x="216523" y="235300"/>
                  </a:lnTo>
                  <a:lnTo>
                    <a:pt x="216089" y="212666"/>
                  </a:lnTo>
                  <a:lnTo>
                    <a:pt x="214910" y="190776"/>
                  </a:lnTo>
                  <a:lnTo>
                    <a:pt x="212613" y="176002"/>
                  </a:lnTo>
                  <a:lnTo>
                    <a:pt x="208422" y="159145"/>
                  </a:lnTo>
                  <a:lnTo>
                    <a:pt x="203075" y="133576"/>
                  </a:lnTo>
                  <a:lnTo>
                    <a:pt x="196516" y="100009"/>
                  </a:lnTo>
                  <a:lnTo>
                    <a:pt x="196516" y="11472"/>
                  </a:lnTo>
                  <a:lnTo>
                    <a:pt x="190881" y="1835"/>
                  </a:lnTo>
                  <a:lnTo>
                    <a:pt x="178484" y="0"/>
                  </a:lnTo>
                  <a:close/>
                </a:path>
              </a:pathLst>
            </a:custGeom>
            <a:solidFill>
              <a:srgbClr val="FBCBA7"/>
            </a:solidFill>
          </p:spPr>
          <p:txBody>
            <a:bodyPr wrap="square" lIns="0" tIns="0" rIns="0" bIns="0" rtlCol="0"/>
            <a:lstStyle/>
            <a:p>
              <a:endParaRPr/>
            </a:p>
          </p:txBody>
        </p:sp>
        <p:sp>
          <p:nvSpPr>
            <p:cNvPr id="230" name="object 230"/>
            <p:cNvSpPr/>
            <p:nvPr/>
          </p:nvSpPr>
          <p:spPr>
            <a:xfrm>
              <a:off x="4257563" y="7310744"/>
              <a:ext cx="671867" cy="448686"/>
            </a:xfrm>
            <a:custGeom>
              <a:avLst/>
              <a:gdLst/>
              <a:ahLst/>
              <a:cxnLst/>
              <a:rect l="l" t="t" r="r" b="b"/>
              <a:pathLst>
                <a:path w="367030" h="245110">
                  <a:moveTo>
                    <a:pt x="141971" y="0"/>
                  </a:moveTo>
                  <a:lnTo>
                    <a:pt x="97239" y="7467"/>
                  </a:lnTo>
                  <a:lnTo>
                    <a:pt x="72067" y="17208"/>
                  </a:lnTo>
                  <a:lnTo>
                    <a:pt x="64181" y="22049"/>
                  </a:lnTo>
                  <a:lnTo>
                    <a:pt x="0" y="58007"/>
                  </a:lnTo>
                  <a:lnTo>
                    <a:pt x="88432" y="206440"/>
                  </a:lnTo>
                  <a:lnTo>
                    <a:pt x="196829" y="245115"/>
                  </a:lnTo>
                  <a:lnTo>
                    <a:pt x="216744" y="233156"/>
                  </a:lnTo>
                  <a:lnTo>
                    <a:pt x="262618" y="205342"/>
                  </a:lnTo>
                  <a:lnTo>
                    <a:pt x="313646" y="173764"/>
                  </a:lnTo>
                  <a:lnTo>
                    <a:pt x="349025" y="150516"/>
                  </a:lnTo>
                  <a:lnTo>
                    <a:pt x="366725" y="125024"/>
                  </a:lnTo>
                  <a:lnTo>
                    <a:pt x="362474" y="95049"/>
                  </a:lnTo>
                  <a:lnTo>
                    <a:pt x="340401" y="64174"/>
                  </a:lnTo>
                  <a:lnTo>
                    <a:pt x="304634" y="35982"/>
                  </a:lnTo>
                  <a:lnTo>
                    <a:pt x="259303" y="14056"/>
                  </a:lnTo>
                  <a:lnTo>
                    <a:pt x="208537" y="1979"/>
                  </a:lnTo>
                  <a:lnTo>
                    <a:pt x="141971" y="0"/>
                  </a:lnTo>
                  <a:close/>
                </a:path>
              </a:pathLst>
            </a:custGeom>
            <a:solidFill>
              <a:srgbClr val="DB8509"/>
            </a:solidFill>
          </p:spPr>
          <p:txBody>
            <a:bodyPr wrap="square" lIns="0" tIns="0" rIns="0" bIns="0" rtlCol="0"/>
            <a:lstStyle/>
            <a:p>
              <a:endParaRPr/>
            </a:p>
          </p:txBody>
        </p:sp>
        <p:sp>
          <p:nvSpPr>
            <p:cNvPr id="231" name="object 231"/>
            <p:cNvSpPr/>
            <p:nvPr/>
          </p:nvSpPr>
          <p:spPr>
            <a:xfrm>
              <a:off x="3784152" y="8510864"/>
              <a:ext cx="648619" cy="308036"/>
            </a:xfrm>
            <a:custGeom>
              <a:avLst/>
              <a:gdLst/>
              <a:ahLst/>
              <a:cxnLst/>
              <a:rect l="l" t="t" r="r" b="b"/>
              <a:pathLst>
                <a:path w="354330" h="168275">
                  <a:moveTo>
                    <a:pt x="336481" y="0"/>
                  </a:moveTo>
                  <a:lnTo>
                    <a:pt x="39303" y="60627"/>
                  </a:lnTo>
                  <a:lnTo>
                    <a:pt x="0" y="71393"/>
                  </a:lnTo>
                  <a:lnTo>
                    <a:pt x="3449" y="110801"/>
                  </a:lnTo>
                  <a:lnTo>
                    <a:pt x="322056" y="164844"/>
                  </a:lnTo>
                  <a:lnTo>
                    <a:pt x="354147" y="168084"/>
                  </a:lnTo>
                  <a:lnTo>
                    <a:pt x="349245" y="161977"/>
                  </a:lnTo>
                  <a:lnTo>
                    <a:pt x="339003" y="143454"/>
                  </a:lnTo>
                  <a:lnTo>
                    <a:pt x="330113" y="112211"/>
                  </a:lnTo>
                  <a:lnTo>
                    <a:pt x="329269" y="67944"/>
                  </a:lnTo>
                  <a:lnTo>
                    <a:pt x="336481" y="0"/>
                  </a:lnTo>
                  <a:close/>
                </a:path>
              </a:pathLst>
            </a:custGeom>
            <a:solidFill>
              <a:srgbClr val="FBCBA7"/>
            </a:solidFill>
          </p:spPr>
          <p:txBody>
            <a:bodyPr wrap="square" lIns="0" tIns="0" rIns="0" bIns="0" rtlCol="0"/>
            <a:lstStyle/>
            <a:p>
              <a:endParaRPr/>
            </a:p>
          </p:txBody>
        </p:sp>
        <p:sp>
          <p:nvSpPr>
            <p:cNvPr id="232" name="object 232"/>
            <p:cNvSpPr/>
            <p:nvPr/>
          </p:nvSpPr>
          <p:spPr>
            <a:xfrm>
              <a:off x="4622655" y="7946621"/>
              <a:ext cx="92992" cy="327797"/>
            </a:xfrm>
            <a:custGeom>
              <a:avLst/>
              <a:gdLst/>
              <a:ahLst/>
              <a:cxnLst/>
              <a:rect l="l" t="t" r="r" b="b"/>
              <a:pathLst>
                <a:path w="50800" h="179070">
                  <a:moveTo>
                    <a:pt x="7108" y="0"/>
                  </a:moveTo>
                  <a:lnTo>
                    <a:pt x="0" y="179059"/>
                  </a:lnTo>
                  <a:lnTo>
                    <a:pt x="50278" y="146759"/>
                  </a:lnTo>
                  <a:lnTo>
                    <a:pt x="7108" y="0"/>
                  </a:lnTo>
                  <a:close/>
                </a:path>
              </a:pathLst>
            </a:custGeom>
            <a:solidFill>
              <a:srgbClr val="E2AC88"/>
            </a:solidFill>
          </p:spPr>
          <p:txBody>
            <a:bodyPr wrap="square" lIns="0" tIns="0" rIns="0" bIns="0" rtlCol="0"/>
            <a:lstStyle/>
            <a:p>
              <a:endParaRPr/>
            </a:p>
          </p:txBody>
        </p:sp>
        <p:sp>
          <p:nvSpPr>
            <p:cNvPr id="233" name="object 233"/>
            <p:cNvSpPr/>
            <p:nvPr/>
          </p:nvSpPr>
          <p:spPr>
            <a:xfrm>
              <a:off x="4366618" y="7759463"/>
              <a:ext cx="295250" cy="884584"/>
            </a:xfrm>
            <a:custGeom>
              <a:avLst/>
              <a:gdLst/>
              <a:ahLst/>
              <a:cxnLst/>
              <a:rect l="l" t="t" r="r" b="b"/>
              <a:pathLst>
                <a:path w="161289" h="483235">
                  <a:moveTo>
                    <a:pt x="137247" y="0"/>
                  </a:moveTo>
                  <a:lnTo>
                    <a:pt x="133402" y="8071"/>
                  </a:lnTo>
                  <a:lnTo>
                    <a:pt x="128284" y="15104"/>
                  </a:lnTo>
                  <a:lnTo>
                    <a:pt x="121166" y="20491"/>
                  </a:lnTo>
                  <a:lnTo>
                    <a:pt x="111324" y="23624"/>
                  </a:lnTo>
                  <a:lnTo>
                    <a:pt x="86426" y="37783"/>
                  </a:lnTo>
                  <a:lnTo>
                    <a:pt x="73641" y="62104"/>
                  </a:lnTo>
                  <a:lnTo>
                    <a:pt x="68930" y="85112"/>
                  </a:lnTo>
                  <a:lnTo>
                    <a:pt x="68257" y="95331"/>
                  </a:lnTo>
                  <a:lnTo>
                    <a:pt x="82578" y="152509"/>
                  </a:lnTo>
                  <a:lnTo>
                    <a:pt x="97108" y="245645"/>
                  </a:lnTo>
                  <a:lnTo>
                    <a:pt x="91169" y="228770"/>
                  </a:lnTo>
                  <a:lnTo>
                    <a:pt x="76489" y="191081"/>
                  </a:lnTo>
                  <a:lnTo>
                    <a:pt x="57772" y="151980"/>
                  </a:lnTo>
                  <a:lnTo>
                    <a:pt x="39721" y="130872"/>
                  </a:lnTo>
                  <a:lnTo>
                    <a:pt x="23238" y="135615"/>
                  </a:lnTo>
                  <a:lnTo>
                    <a:pt x="9381" y="157056"/>
                  </a:lnTo>
                  <a:lnTo>
                    <a:pt x="3560" y="190493"/>
                  </a:lnTo>
                  <a:lnTo>
                    <a:pt x="11184" y="231220"/>
                  </a:lnTo>
                  <a:lnTo>
                    <a:pt x="17598" y="270322"/>
                  </a:lnTo>
                  <a:lnTo>
                    <a:pt x="17257" y="324647"/>
                  </a:lnTo>
                  <a:lnTo>
                    <a:pt x="12592" y="384581"/>
                  </a:lnTo>
                  <a:lnTo>
                    <a:pt x="6030" y="440511"/>
                  </a:lnTo>
                  <a:lnTo>
                    <a:pt x="0" y="482824"/>
                  </a:lnTo>
                  <a:lnTo>
                    <a:pt x="22356" y="472944"/>
                  </a:lnTo>
                  <a:lnTo>
                    <a:pt x="67617" y="461142"/>
                  </a:lnTo>
                  <a:lnTo>
                    <a:pt x="110275" y="407385"/>
                  </a:lnTo>
                  <a:lnTo>
                    <a:pt x="129237" y="361267"/>
                  </a:lnTo>
                  <a:lnTo>
                    <a:pt x="143571" y="310010"/>
                  </a:lnTo>
                  <a:lnTo>
                    <a:pt x="153515" y="255947"/>
                  </a:lnTo>
                  <a:lnTo>
                    <a:pt x="159307" y="201415"/>
                  </a:lnTo>
                  <a:lnTo>
                    <a:pt x="161184" y="148746"/>
                  </a:lnTo>
                  <a:lnTo>
                    <a:pt x="159620" y="109688"/>
                  </a:lnTo>
                  <a:lnTo>
                    <a:pt x="155017" y="71707"/>
                  </a:lnTo>
                  <a:lnTo>
                    <a:pt x="147514" y="35060"/>
                  </a:lnTo>
                  <a:lnTo>
                    <a:pt x="137247" y="0"/>
                  </a:lnTo>
                  <a:close/>
                </a:path>
              </a:pathLst>
            </a:custGeom>
            <a:solidFill>
              <a:srgbClr val="FBCBA7"/>
            </a:solidFill>
          </p:spPr>
          <p:txBody>
            <a:bodyPr wrap="square" lIns="0" tIns="0" rIns="0" bIns="0" rtlCol="0"/>
            <a:lstStyle/>
            <a:p>
              <a:endParaRPr/>
            </a:p>
          </p:txBody>
        </p:sp>
        <p:sp>
          <p:nvSpPr>
            <p:cNvPr id="234" name="object 234"/>
            <p:cNvSpPr/>
            <p:nvPr/>
          </p:nvSpPr>
          <p:spPr>
            <a:xfrm>
              <a:off x="3165912" y="14754172"/>
              <a:ext cx="976416" cy="426601"/>
            </a:xfrm>
            <a:custGeom>
              <a:avLst/>
              <a:gdLst/>
              <a:ahLst/>
              <a:cxnLst/>
              <a:rect l="l" t="t" r="r" b="b"/>
              <a:pathLst>
                <a:path w="533400" h="233045">
                  <a:moveTo>
                    <a:pt x="423868" y="0"/>
                  </a:moveTo>
                  <a:lnTo>
                    <a:pt x="0" y="142160"/>
                  </a:lnTo>
                  <a:lnTo>
                    <a:pt x="279" y="149814"/>
                  </a:lnTo>
                  <a:lnTo>
                    <a:pt x="3096" y="168110"/>
                  </a:lnTo>
                  <a:lnTo>
                    <a:pt x="28223" y="208641"/>
                  </a:lnTo>
                  <a:lnTo>
                    <a:pt x="101014" y="230253"/>
                  </a:lnTo>
                  <a:lnTo>
                    <a:pt x="143040" y="232954"/>
                  </a:lnTo>
                  <a:lnTo>
                    <a:pt x="173728" y="227875"/>
                  </a:lnTo>
                  <a:lnTo>
                    <a:pt x="200736" y="215364"/>
                  </a:lnTo>
                  <a:lnTo>
                    <a:pt x="235191" y="199678"/>
                  </a:lnTo>
                  <a:lnTo>
                    <a:pt x="271450" y="184658"/>
                  </a:lnTo>
                  <a:lnTo>
                    <a:pt x="303867" y="174146"/>
                  </a:lnTo>
                  <a:lnTo>
                    <a:pt x="341371" y="163974"/>
                  </a:lnTo>
                  <a:lnTo>
                    <a:pt x="398382" y="147002"/>
                  </a:lnTo>
                  <a:lnTo>
                    <a:pt x="459388" y="126242"/>
                  </a:lnTo>
                  <a:lnTo>
                    <a:pt x="508873" y="104705"/>
                  </a:lnTo>
                  <a:lnTo>
                    <a:pt x="531324" y="85401"/>
                  </a:lnTo>
                  <a:lnTo>
                    <a:pt x="533034" y="62159"/>
                  </a:lnTo>
                  <a:lnTo>
                    <a:pt x="530580" y="38545"/>
                  </a:lnTo>
                  <a:lnTo>
                    <a:pt x="526929" y="20223"/>
                  </a:lnTo>
                  <a:lnTo>
                    <a:pt x="525053" y="12857"/>
                  </a:lnTo>
                  <a:lnTo>
                    <a:pt x="423868" y="0"/>
                  </a:lnTo>
                  <a:close/>
                </a:path>
              </a:pathLst>
            </a:custGeom>
            <a:solidFill>
              <a:srgbClr val="414042"/>
            </a:solidFill>
          </p:spPr>
          <p:txBody>
            <a:bodyPr wrap="square" lIns="0" tIns="0" rIns="0" bIns="0" rtlCol="0"/>
            <a:lstStyle/>
            <a:p>
              <a:endParaRPr/>
            </a:p>
          </p:txBody>
        </p:sp>
        <p:sp>
          <p:nvSpPr>
            <p:cNvPr id="235" name="object 235"/>
            <p:cNvSpPr/>
            <p:nvPr/>
          </p:nvSpPr>
          <p:spPr>
            <a:xfrm>
              <a:off x="3150442" y="14701908"/>
              <a:ext cx="988040" cy="411490"/>
            </a:xfrm>
            <a:custGeom>
              <a:avLst/>
              <a:gdLst/>
              <a:ahLst/>
              <a:cxnLst/>
              <a:rect l="l" t="t" r="r" b="b"/>
              <a:pathLst>
                <a:path w="539750" h="224790">
                  <a:moveTo>
                    <a:pt x="236119" y="0"/>
                  </a:moveTo>
                  <a:lnTo>
                    <a:pt x="134033" y="19743"/>
                  </a:lnTo>
                  <a:lnTo>
                    <a:pt x="59857" y="42643"/>
                  </a:lnTo>
                  <a:lnTo>
                    <a:pt x="17756" y="72648"/>
                  </a:lnTo>
                  <a:lnTo>
                    <a:pt x="0" y="139377"/>
                  </a:lnTo>
                  <a:lnTo>
                    <a:pt x="5747" y="169914"/>
                  </a:lnTo>
                  <a:lnTo>
                    <a:pt x="27164" y="196307"/>
                  </a:lnTo>
                  <a:lnTo>
                    <a:pt x="67802" y="214831"/>
                  </a:lnTo>
                  <a:lnTo>
                    <a:pt x="118641" y="223850"/>
                  </a:lnTo>
                  <a:lnTo>
                    <a:pt x="166442" y="224559"/>
                  </a:lnTo>
                  <a:lnTo>
                    <a:pt x="197966" y="218153"/>
                  </a:lnTo>
                  <a:lnTo>
                    <a:pt x="222796" y="208263"/>
                  </a:lnTo>
                  <a:lnTo>
                    <a:pt x="266886" y="192760"/>
                  </a:lnTo>
                  <a:lnTo>
                    <a:pt x="322578" y="173924"/>
                  </a:lnTo>
                  <a:lnTo>
                    <a:pt x="438145" y="135369"/>
                  </a:lnTo>
                  <a:lnTo>
                    <a:pt x="482705" y="120209"/>
                  </a:lnTo>
                  <a:lnTo>
                    <a:pt x="522612" y="100778"/>
                  </a:lnTo>
                  <a:lnTo>
                    <a:pt x="538785" y="80710"/>
                  </a:lnTo>
                  <a:lnTo>
                    <a:pt x="539592" y="60661"/>
                  </a:lnTo>
                  <a:lnTo>
                    <a:pt x="533402" y="41288"/>
                  </a:lnTo>
                  <a:lnTo>
                    <a:pt x="517961" y="25166"/>
                  </a:lnTo>
                  <a:lnTo>
                    <a:pt x="493367" y="14463"/>
                  </a:lnTo>
                  <a:lnTo>
                    <a:pt x="470576" y="8523"/>
                  </a:lnTo>
                  <a:lnTo>
                    <a:pt x="460545" y="6689"/>
                  </a:lnTo>
                  <a:lnTo>
                    <a:pt x="236119" y="0"/>
                  </a:lnTo>
                  <a:close/>
                </a:path>
              </a:pathLst>
            </a:custGeom>
            <a:solidFill>
              <a:srgbClr val="000000"/>
            </a:solidFill>
          </p:spPr>
          <p:txBody>
            <a:bodyPr wrap="square" lIns="0" tIns="0" rIns="0" bIns="0" rtlCol="0"/>
            <a:lstStyle/>
            <a:p>
              <a:endParaRPr/>
            </a:p>
          </p:txBody>
        </p:sp>
        <p:sp>
          <p:nvSpPr>
            <p:cNvPr id="236" name="object 236"/>
            <p:cNvSpPr/>
            <p:nvPr/>
          </p:nvSpPr>
          <p:spPr>
            <a:xfrm>
              <a:off x="3645615" y="14686447"/>
              <a:ext cx="1774983" cy="1333272"/>
            </a:xfrm>
            <a:custGeom>
              <a:avLst/>
              <a:gdLst/>
              <a:ahLst/>
              <a:cxnLst/>
              <a:rect l="l" t="t" r="r" b="b"/>
              <a:pathLst>
                <a:path w="969644" h="728345">
                  <a:moveTo>
                    <a:pt x="66040" y="55384"/>
                  </a:moveTo>
                  <a:lnTo>
                    <a:pt x="42989" y="16891"/>
                  </a:lnTo>
                  <a:lnTo>
                    <a:pt x="28638" y="0"/>
                  </a:lnTo>
                  <a:lnTo>
                    <a:pt x="0" y="2819"/>
                  </a:lnTo>
                  <a:lnTo>
                    <a:pt x="17741" y="22860"/>
                  </a:lnTo>
                  <a:lnTo>
                    <a:pt x="31038" y="38366"/>
                  </a:lnTo>
                  <a:lnTo>
                    <a:pt x="39408" y="49022"/>
                  </a:lnTo>
                  <a:lnTo>
                    <a:pt x="47078" y="54521"/>
                  </a:lnTo>
                  <a:lnTo>
                    <a:pt x="58013" y="57315"/>
                  </a:lnTo>
                  <a:lnTo>
                    <a:pt x="66040" y="55384"/>
                  </a:lnTo>
                  <a:close/>
                </a:path>
                <a:path w="969644" h="728345">
                  <a:moveTo>
                    <a:pt x="119773" y="55384"/>
                  </a:moveTo>
                  <a:lnTo>
                    <a:pt x="96659" y="16891"/>
                  </a:lnTo>
                  <a:lnTo>
                    <a:pt x="82257" y="0"/>
                  </a:lnTo>
                  <a:lnTo>
                    <a:pt x="53721" y="2819"/>
                  </a:lnTo>
                  <a:lnTo>
                    <a:pt x="71551" y="22860"/>
                  </a:lnTo>
                  <a:lnTo>
                    <a:pt x="84861" y="38366"/>
                  </a:lnTo>
                  <a:lnTo>
                    <a:pt x="93129" y="49022"/>
                  </a:lnTo>
                  <a:lnTo>
                    <a:pt x="100812" y="54521"/>
                  </a:lnTo>
                  <a:lnTo>
                    <a:pt x="111734" y="57315"/>
                  </a:lnTo>
                  <a:lnTo>
                    <a:pt x="119773" y="55384"/>
                  </a:lnTo>
                  <a:close/>
                </a:path>
                <a:path w="969644" h="728345">
                  <a:moveTo>
                    <a:pt x="969238" y="534924"/>
                  </a:moveTo>
                  <a:lnTo>
                    <a:pt x="966393" y="508076"/>
                  </a:lnTo>
                  <a:lnTo>
                    <a:pt x="962240" y="487299"/>
                  </a:lnTo>
                  <a:lnTo>
                    <a:pt x="960107" y="478955"/>
                  </a:lnTo>
                  <a:lnTo>
                    <a:pt x="845439" y="464527"/>
                  </a:lnTo>
                  <a:lnTo>
                    <a:pt x="365645" y="625716"/>
                  </a:lnTo>
                  <a:lnTo>
                    <a:pt x="378650" y="679742"/>
                  </a:lnTo>
                  <a:lnTo>
                    <a:pt x="432612" y="715416"/>
                  </a:lnTo>
                  <a:lnTo>
                    <a:pt x="480212" y="725220"/>
                  </a:lnTo>
                  <a:lnTo>
                    <a:pt x="527812" y="728256"/>
                  </a:lnTo>
                  <a:lnTo>
                    <a:pt x="562584" y="722515"/>
                  </a:lnTo>
                  <a:lnTo>
                    <a:pt x="593102" y="708469"/>
                  </a:lnTo>
                  <a:lnTo>
                    <a:pt x="631977" y="690714"/>
                  </a:lnTo>
                  <a:lnTo>
                    <a:pt x="672871" y="673658"/>
                  </a:lnTo>
                  <a:lnTo>
                    <a:pt x="709447" y="661670"/>
                  </a:lnTo>
                  <a:lnTo>
                    <a:pt x="742886" y="652716"/>
                  </a:lnTo>
                  <a:lnTo>
                    <a:pt x="793673" y="638035"/>
                  </a:lnTo>
                  <a:lnTo>
                    <a:pt x="851687" y="619594"/>
                  </a:lnTo>
                  <a:lnTo>
                    <a:pt x="906741" y="599363"/>
                  </a:lnTo>
                  <a:lnTo>
                    <a:pt x="948702" y="579310"/>
                  </a:lnTo>
                  <a:lnTo>
                    <a:pt x="967422" y="561428"/>
                  </a:lnTo>
                  <a:lnTo>
                    <a:pt x="969238" y="534924"/>
                  </a:lnTo>
                  <a:close/>
                </a:path>
              </a:pathLst>
            </a:custGeom>
            <a:solidFill>
              <a:srgbClr val="414042"/>
            </a:solidFill>
          </p:spPr>
          <p:txBody>
            <a:bodyPr wrap="square" lIns="0" tIns="0" rIns="0" bIns="0" rtlCol="0"/>
            <a:lstStyle/>
            <a:p>
              <a:endParaRPr/>
            </a:p>
          </p:txBody>
        </p:sp>
        <p:sp>
          <p:nvSpPr>
            <p:cNvPr id="237" name="object 237"/>
            <p:cNvSpPr/>
            <p:nvPr/>
          </p:nvSpPr>
          <p:spPr>
            <a:xfrm>
              <a:off x="4298002" y="15478039"/>
              <a:ext cx="1118229" cy="466122"/>
            </a:xfrm>
            <a:custGeom>
              <a:avLst/>
              <a:gdLst/>
              <a:ahLst/>
              <a:cxnLst/>
              <a:rect l="l" t="t" r="r" b="b"/>
              <a:pathLst>
                <a:path w="610869" h="254634">
                  <a:moveTo>
                    <a:pt x="266929" y="0"/>
                  </a:moveTo>
                  <a:lnTo>
                    <a:pt x="151515" y="22343"/>
                  </a:lnTo>
                  <a:lnTo>
                    <a:pt x="67648" y="48332"/>
                  </a:lnTo>
                  <a:lnTo>
                    <a:pt x="20030" y="82474"/>
                  </a:lnTo>
                  <a:lnTo>
                    <a:pt x="6149" y="120258"/>
                  </a:lnTo>
                  <a:lnTo>
                    <a:pt x="0" y="157474"/>
                  </a:lnTo>
                  <a:lnTo>
                    <a:pt x="6609" y="192103"/>
                  </a:lnTo>
                  <a:lnTo>
                    <a:pt x="31006" y="222126"/>
                  </a:lnTo>
                  <a:lnTo>
                    <a:pt x="76713" y="243084"/>
                  </a:lnTo>
                  <a:lnTo>
                    <a:pt x="134268" y="253380"/>
                  </a:lnTo>
                  <a:lnTo>
                    <a:pt x="188511" y="254347"/>
                  </a:lnTo>
                  <a:lnTo>
                    <a:pt x="224281" y="247317"/>
                  </a:lnTo>
                  <a:lnTo>
                    <a:pt x="246806" y="238079"/>
                  </a:lnTo>
                  <a:lnTo>
                    <a:pt x="286209" y="223905"/>
                  </a:lnTo>
                  <a:lnTo>
                    <a:pt x="337061" y="206428"/>
                  </a:lnTo>
                  <a:lnTo>
                    <a:pt x="393930" y="187277"/>
                  </a:lnTo>
                  <a:lnTo>
                    <a:pt x="503999" y="150481"/>
                  </a:lnTo>
                  <a:lnTo>
                    <a:pt x="546337" y="136097"/>
                  </a:lnTo>
                  <a:lnTo>
                    <a:pt x="591434" y="113955"/>
                  </a:lnTo>
                  <a:lnTo>
                    <a:pt x="609748" y="91215"/>
                  </a:lnTo>
                  <a:lnTo>
                    <a:pt x="610677" y="68494"/>
                  </a:lnTo>
                  <a:lnTo>
                    <a:pt x="603620" y="46411"/>
                  </a:lnTo>
                  <a:lnTo>
                    <a:pt x="586163" y="28187"/>
                  </a:lnTo>
                  <a:lnTo>
                    <a:pt x="558359" y="16019"/>
                  </a:lnTo>
                  <a:lnTo>
                    <a:pt x="532592" y="9221"/>
                  </a:lnTo>
                  <a:lnTo>
                    <a:pt x="521251" y="7108"/>
                  </a:lnTo>
                  <a:lnTo>
                    <a:pt x="266929" y="0"/>
                  </a:lnTo>
                  <a:close/>
                </a:path>
              </a:pathLst>
            </a:custGeom>
            <a:solidFill>
              <a:srgbClr val="000000"/>
            </a:solidFill>
          </p:spPr>
          <p:txBody>
            <a:bodyPr wrap="square" lIns="0" tIns="0" rIns="0" bIns="0" rtlCol="0"/>
            <a:lstStyle/>
            <a:p>
              <a:endParaRPr/>
            </a:p>
          </p:txBody>
        </p:sp>
        <p:pic>
          <p:nvPicPr>
            <p:cNvPr id="238" name="object 238"/>
            <p:cNvPicPr/>
            <p:nvPr/>
          </p:nvPicPr>
          <p:blipFill>
            <a:blip r:embed="rId80" cstate="print"/>
            <a:stretch>
              <a:fillRect/>
            </a:stretch>
          </p:blipFill>
          <p:spPr>
            <a:xfrm>
              <a:off x="4858771" y="15459284"/>
              <a:ext cx="247893" cy="120333"/>
            </a:xfrm>
            <a:prstGeom prst="rect">
              <a:avLst/>
            </a:prstGeom>
          </p:spPr>
        </p:pic>
        <p:sp>
          <p:nvSpPr>
            <p:cNvPr id="239" name="object 239"/>
            <p:cNvSpPr/>
            <p:nvPr/>
          </p:nvSpPr>
          <p:spPr>
            <a:xfrm>
              <a:off x="3659026" y="8680977"/>
              <a:ext cx="972929" cy="258053"/>
            </a:xfrm>
            <a:custGeom>
              <a:avLst/>
              <a:gdLst/>
              <a:ahLst/>
              <a:cxnLst/>
              <a:rect l="l" t="t" r="r" b="b"/>
              <a:pathLst>
                <a:path w="531494" h="140970">
                  <a:moveTo>
                    <a:pt x="32508" y="0"/>
                  </a:moveTo>
                  <a:lnTo>
                    <a:pt x="14985" y="49169"/>
                  </a:lnTo>
                  <a:lnTo>
                    <a:pt x="531325" y="140592"/>
                  </a:lnTo>
                  <a:lnTo>
                    <a:pt x="462126" y="82056"/>
                  </a:lnTo>
                  <a:lnTo>
                    <a:pt x="32508" y="0"/>
                  </a:lnTo>
                  <a:close/>
                </a:path>
                <a:path w="531494" h="140970">
                  <a:moveTo>
                    <a:pt x="0" y="46515"/>
                  </a:moveTo>
                  <a:lnTo>
                    <a:pt x="14738" y="49861"/>
                  </a:lnTo>
                  <a:lnTo>
                    <a:pt x="14985" y="49169"/>
                  </a:lnTo>
                  <a:lnTo>
                    <a:pt x="0" y="46515"/>
                  </a:lnTo>
                  <a:close/>
                </a:path>
              </a:pathLst>
            </a:custGeom>
            <a:solidFill>
              <a:srgbClr val="E6E7E8"/>
            </a:solidFill>
          </p:spPr>
          <p:txBody>
            <a:bodyPr wrap="square" lIns="0" tIns="0" rIns="0" bIns="0" rtlCol="0"/>
            <a:lstStyle/>
            <a:p>
              <a:endParaRPr/>
            </a:p>
          </p:txBody>
        </p:sp>
        <p:sp>
          <p:nvSpPr>
            <p:cNvPr id="240" name="object 240"/>
            <p:cNvSpPr/>
            <p:nvPr/>
          </p:nvSpPr>
          <p:spPr>
            <a:xfrm>
              <a:off x="3153692" y="11726294"/>
              <a:ext cx="1769171" cy="3956809"/>
            </a:xfrm>
            <a:custGeom>
              <a:avLst/>
              <a:gdLst/>
              <a:ahLst/>
              <a:cxnLst/>
              <a:rect l="l" t="t" r="r" b="b"/>
              <a:pathLst>
                <a:path w="966469" h="2161540">
                  <a:moveTo>
                    <a:pt x="659257" y="0"/>
                  </a:moveTo>
                  <a:lnTo>
                    <a:pt x="526145" y="429"/>
                  </a:lnTo>
                  <a:lnTo>
                    <a:pt x="316869" y="10649"/>
                  </a:lnTo>
                  <a:lnTo>
                    <a:pt x="123666" y="22652"/>
                  </a:lnTo>
                  <a:lnTo>
                    <a:pt x="38768" y="28432"/>
                  </a:lnTo>
                  <a:lnTo>
                    <a:pt x="26530" y="83770"/>
                  </a:lnTo>
                  <a:lnTo>
                    <a:pt x="19407" y="134301"/>
                  </a:lnTo>
                  <a:lnTo>
                    <a:pt x="12516" y="194142"/>
                  </a:lnTo>
                  <a:lnTo>
                    <a:pt x="6534" y="258844"/>
                  </a:lnTo>
                  <a:lnTo>
                    <a:pt x="2136" y="323957"/>
                  </a:lnTo>
                  <a:lnTo>
                    <a:pt x="0" y="385034"/>
                  </a:lnTo>
                  <a:lnTo>
                    <a:pt x="800" y="437626"/>
                  </a:lnTo>
                  <a:lnTo>
                    <a:pt x="5214" y="477283"/>
                  </a:lnTo>
                  <a:lnTo>
                    <a:pt x="9115" y="504590"/>
                  </a:lnTo>
                  <a:lnTo>
                    <a:pt x="12590" y="544191"/>
                  </a:lnTo>
                  <a:lnTo>
                    <a:pt x="15661" y="593892"/>
                  </a:lnTo>
                  <a:lnTo>
                    <a:pt x="18350" y="651497"/>
                  </a:lnTo>
                  <a:lnTo>
                    <a:pt x="20679" y="714811"/>
                  </a:lnTo>
                  <a:lnTo>
                    <a:pt x="22669" y="781640"/>
                  </a:lnTo>
                  <a:lnTo>
                    <a:pt x="24343" y="849789"/>
                  </a:lnTo>
                  <a:lnTo>
                    <a:pt x="25723" y="917062"/>
                  </a:lnTo>
                  <a:lnTo>
                    <a:pt x="26830" y="981266"/>
                  </a:lnTo>
                  <a:lnTo>
                    <a:pt x="27686" y="1040204"/>
                  </a:lnTo>
                  <a:lnTo>
                    <a:pt x="28736" y="1133506"/>
                  </a:lnTo>
                  <a:lnTo>
                    <a:pt x="29047" y="1179410"/>
                  </a:lnTo>
                  <a:lnTo>
                    <a:pt x="25323" y="1257331"/>
                  </a:lnTo>
                  <a:lnTo>
                    <a:pt x="17130" y="1391658"/>
                  </a:lnTo>
                  <a:lnTo>
                    <a:pt x="8938" y="1518852"/>
                  </a:lnTo>
                  <a:lnTo>
                    <a:pt x="5214" y="1575370"/>
                  </a:lnTo>
                  <a:lnTo>
                    <a:pt x="510" y="1694953"/>
                  </a:lnTo>
                  <a:lnTo>
                    <a:pt x="12933" y="1700013"/>
                  </a:lnTo>
                  <a:lnTo>
                    <a:pt x="44935" y="1711991"/>
                  </a:lnTo>
                  <a:lnTo>
                    <a:pt x="88619" y="1726086"/>
                  </a:lnTo>
                  <a:lnTo>
                    <a:pt x="136085" y="1737496"/>
                  </a:lnTo>
                  <a:lnTo>
                    <a:pt x="148078" y="1639680"/>
                  </a:lnTo>
                  <a:lnTo>
                    <a:pt x="155560" y="1580140"/>
                  </a:lnTo>
                  <a:lnTo>
                    <a:pt x="163669" y="1517048"/>
                  </a:lnTo>
                  <a:lnTo>
                    <a:pt x="172135" y="1453057"/>
                  </a:lnTo>
                  <a:lnTo>
                    <a:pt x="180685" y="1390819"/>
                  </a:lnTo>
                  <a:lnTo>
                    <a:pt x="189048" y="1332986"/>
                  </a:lnTo>
                  <a:lnTo>
                    <a:pt x="196953" y="1282210"/>
                  </a:lnTo>
                  <a:lnTo>
                    <a:pt x="204128" y="1241145"/>
                  </a:lnTo>
                  <a:lnTo>
                    <a:pt x="216569" y="1183548"/>
                  </a:lnTo>
                  <a:lnTo>
                    <a:pt x="223360" y="1143415"/>
                  </a:lnTo>
                  <a:lnTo>
                    <a:pt x="230609" y="1094367"/>
                  </a:lnTo>
                  <a:lnTo>
                    <a:pt x="238253" y="1038729"/>
                  </a:lnTo>
                  <a:lnTo>
                    <a:pt x="254465" y="916975"/>
                  </a:lnTo>
                  <a:lnTo>
                    <a:pt x="262904" y="855508"/>
                  </a:lnTo>
                  <a:lnTo>
                    <a:pt x="271478" y="796746"/>
                  </a:lnTo>
                  <a:lnTo>
                    <a:pt x="280124" y="743013"/>
                  </a:lnTo>
                  <a:lnTo>
                    <a:pt x="288776" y="696633"/>
                  </a:lnTo>
                  <a:lnTo>
                    <a:pt x="305842" y="635228"/>
                  </a:lnTo>
                  <a:lnTo>
                    <a:pt x="326831" y="600642"/>
                  </a:lnTo>
                  <a:lnTo>
                    <a:pt x="357452" y="565232"/>
                  </a:lnTo>
                  <a:lnTo>
                    <a:pt x="394026" y="534932"/>
                  </a:lnTo>
                  <a:lnTo>
                    <a:pt x="432872" y="515677"/>
                  </a:lnTo>
                  <a:lnTo>
                    <a:pt x="470314" y="513402"/>
                  </a:lnTo>
                  <a:lnTo>
                    <a:pt x="502671" y="534043"/>
                  </a:lnTo>
                  <a:lnTo>
                    <a:pt x="551996" y="582636"/>
                  </a:lnTo>
                  <a:lnTo>
                    <a:pt x="572508" y="620549"/>
                  </a:lnTo>
                  <a:lnTo>
                    <a:pt x="587758" y="668468"/>
                  </a:lnTo>
                  <a:lnTo>
                    <a:pt x="596941" y="720835"/>
                  </a:lnTo>
                  <a:lnTo>
                    <a:pt x="603461" y="778832"/>
                  </a:lnTo>
                  <a:lnTo>
                    <a:pt x="607761" y="839152"/>
                  </a:lnTo>
                  <a:lnTo>
                    <a:pt x="610285" y="898486"/>
                  </a:lnTo>
                  <a:lnTo>
                    <a:pt x="611476" y="953529"/>
                  </a:lnTo>
                  <a:lnTo>
                    <a:pt x="611777" y="1000971"/>
                  </a:lnTo>
                  <a:lnTo>
                    <a:pt x="611487" y="1059828"/>
                  </a:lnTo>
                  <a:lnTo>
                    <a:pt x="616730" y="1103251"/>
                  </a:lnTo>
                  <a:lnTo>
                    <a:pt x="628264" y="1163078"/>
                  </a:lnTo>
                  <a:lnTo>
                    <a:pt x="639798" y="1220200"/>
                  </a:lnTo>
                  <a:lnTo>
                    <a:pt x="645041" y="1255509"/>
                  </a:lnTo>
                  <a:lnTo>
                    <a:pt x="645459" y="1340016"/>
                  </a:lnTo>
                  <a:lnTo>
                    <a:pt x="645681" y="1451801"/>
                  </a:lnTo>
                  <a:lnTo>
                    <a:pt x="645585" y="1517173"/>
                  </a:lnTo>
                  <a:lnTo>
                    <a:pt x="645269" y="1585683"/>
                  </a:lnTo>
                  <a:lnTo>
                    <a:pt x="644669" y="1654947"/>
                  </a:lnTo>
                  <a:lnTo>
                    <a:pt x="643723" y="1722581"/>
                  </a:lnTo>
                  <a:lnTo>
                    <a:pt x="642367" y="1786198"/>
                  </a:lnTo>
                  <a:lnTo>
                    <a:pt x="640539" y="1843413"/>
                  </a:lnTo>
                  <a:lnTo>
                    <a:pt x="638176" y="1891842"/>
                  </a:lnTo>
                  <a:lnTo>
                    <a:pt x="627932" y="2019337"/>
                  </a:lnTo>
                  <a:lnTo>
                    <a:pt x="625873" y="2087710"/>
                  </a:lnTo>
                  <a:lnTo>
                    <a:pt x="626498" y="2131056"/>
                  </a:lnTo>
                  <a:lnTo>
                    <a:pt x="692523" y="2157850"/>
                  </a:lnTo>
                  <a:lnTo>
                    <a:pt x="754010" y="2161245"/>
                  </a:lnTo>
                  <a:lnTo>
                    <a:pt x="816888" y="2153107"/>
                  </a:lnTo>
                  <a:lnTo>
                    <a:pt x="866126" y="2134755"/>
                  </a:lnTo>
                  <a:lnTo>
                    <a:pt x="903454" y="2108872"/>
                  </a:lnTo>
                  <a:lnTo>
                    <a:pt x="927169" y="2075001"/>
                  </a:lnTo>
                  <a:lnTo>
                    <a:pt x="935570" y="2032685"/>
                  </a:lnTo>
                  <a:lnTo>
                    <a:pt x="926958" y="1981469"/>
                  </a:lnTo>
                  <a:lnTo>
                    <a:pt x="922915" y="1960443"/>
                  </a:lnTo>
                  <a:lnTo>
                    <a:pt x="919604" y="1926368"/>
                  </a:lnTo>
                  <a:lnTo>
                    <a:pt x="916959" y="1881227"/>
                  </a:lnTo>
                  <a:lnTo>
                    <a:pt x="914912" y="1827003"/>
                  </a:lnTo>
                  <a:lnTo>
                    <a:pt x="913396" y="1765680"/>
                  </a:lnTo>
                  <a:lnTo>
                    <a:pt x="912344" y="1699241"/>
                  </a:lnTo>
                  <a:lnTo>
                    <a:pt x="911688" y="1629670"/>
                  </a:lnTo>
                  <a:lnTo>
                    <a:pt x="911361" y="1558949"/>
                  </a:lnTo>
                  <a:lnTo>
                    <a:pt x="911296" y="1489062"/>
                  </a:lnTo>
                  <a:lnTo>
                    <a:pt x="911425" y="1421993"/>
                  </a:lnTo>
                  <a:lnTo>
                    <a:pt x="911999" y="1304242"/>
                  </a:lnTo>
                  <a:lnTo>
                    <a:pt x="912637" y="1198330"/>
                  </a:lnTo>
                  <a:lnTo>
                    <a:pt x="914103" y="1150362"/>
                  </a:lnTo>
                  <a:lnTo>
                    <a:pt x="915819" y="1111488"/>
                  </a:lnTo>
                  <a:lnTo>
                    <a:pt x="918085" y="1064396"/>
                  </a:lnTo>
                  <a:lnTo>
                    <a:pt x="923958" y="950690"/>
                  </a:lnTo>
                  <a:lnTo>
                    <a:pt x="931095" y="819501"/>
                  </a:lnTo>
                  <a:lnTo>
                    <a:pt x="942803" y="612377"/>
                  </a:lnTo>
                  <a:lnTo>
                    <a:pt x="953840" y="423620"/>
                  </a:lnTo>
                  <a:lnTo>
                    <a:pt x="962093" y="287848"/>
                  </a:lnTo>
                  <a:lnTo>
                    <a:pt x="965006" y="243868"/>
                  </a:lnTo>
                  <a:lnTo>
                    <a:pt x="966151" y="189419"/>
                  </a:lnTo>
                  <a:lnTo>
                    <a:pt x="964288" y="134961"/>
                  </a:lnTo>
                  <a:lnTo>
                    <a:pt x="961581" y="93066"/>
                  </a:lnTo>
                  <a:lnTo>
                    <a:pt x="925259" y="65765"/>
                  </a:lnTo>
                  <a:lnTo>
                    <a:pt x="841949" y="41838"/>
                  </a:lnTo>
                  <a:lnTo>
                    <a:pt x="742528" y="16068"/>
                  </a:lnTo>
                  <a:lnTo>
                    <a:pt x="659257" y="0"/>
                  </a:lnTo>
                  <a:close/>
                </a:path>
              </a:pathLst>
            </a:custGeom>
            <a:solidFill>
              <a:srgbClr val="EDEDED"/>
            </a:solidFill>
          </p:spPr>
          <p:txBody>
            <a:bodyPr wrap="square" lIns="0" tIns="0" rIns="0" bIns="0" rtlCol="0"/>
            <a:lstStyle/>
            <a:p>
              <a:endParaRPr/>
            </a:p>
          </p:txBody>
        </p:sp>
        <p:sp>
          <p:nvSpPr>
            <p:cNvPr id="241" name="object 241"/>
            <p:cNvSpPr/>
            <p:nvPr/>
          </p:nvSpPr>
          <p:spPr>
            <a:xfrm>
              <a:off x="3402989" y="12665794"/>
              <a:ext cx="671867" cy="2249243"/>
            </a:xfrm>
            <a:custGeom>
              <a:avLst/>
              <a:gdLst/>
              <a:ahLst/>
              <a:cxnLst/>
              <a:rect l="l" t="t" r="r" b="b"/>
              <a:pathLst>
                <a:path w="367030" h="1228725">
                  <a:moveTo>
                    <a:pt x="334289" y="0"/>
                  </a:moveTo>
                  <a:lnTo>
                    <a:pt x="257953" y="21576"/>
                  </a:lnTo>
                  <a:lnTo>
                    <a:pt x="221370" y="51886"/>
                  </a:lnTo>
                  <a:lnTo>
                    <a:pt x="190746" y="87300"/>
                  </a:lnTo>
                  <a:lnTo>
                    <a:pt x="169756" y="121886"/>
                  </a:lnTo>
                  <a:lnTo>
                    <a:pt x="152690" y="183327"/>
                  </a:lnTo>
                  <a:lnTo>
                    <a:pt x="144038" y="229715"/>
                  </a:lnTo>
                  <a:lnTo>
                    <a:pt x="135393" y="283450"/>
                  </a:lnTo>
                  <a:lnTo>
                    <a:pt x="126818" y="342210"/>
                  </a:lnTo>
                  <a:lnTo>
                    <a:pt x="118379" y="403672"/>
                  </a:lnTo>
                  <a:lnTo>
                    <a:pt x="102168" y="525410"/>
                  </a:lnTo>
                  <a:lnTo>
                    <a:pt x="94524" y="581040"/>
                  </a:lnTo>
                  <a:lnTo>
                    <a:pt x="87274" y="630080"/>
                  </a:lnTo>
                  <a:lnTo>
                    <a:pt x="80483" y="670208"/>
                  </a:lnTo>
                  <a:lnTo>
                    <a:pt x="68042" y="727803"/>
                  </a:lnTo>
                  <a:lnTo>
                    <a:pt x="60868" y="768868"/>
                  </a:lnTo>
                  <a:lnTo>
                    <a:pt x="52963" y="819643"/>
                  </a:lnTo>
                  <a:lnTo>
                    <a:pt x="44599" y="877476"/>
                  </a:lnTo>
                  <a:lnTo>
                    <a:pt x="36049" y="939715"/>
                  </a:lnTo>
                  <a:lnTo>
                    <a:pt x="27584" y="1003706"/>
                  </a:lnTo>
                  <a:lnTo>
                    <a:pt x="19474" y="1066798"/>
                  </a:lnTo>
                  <a:lnTo>
                    <a:pt x="11993" y="1126338"/>
                  </a:lnTo>
                  <a:lnTo>
                    <a:pt x="0" y="1224154"/>
                  </a:lnTo>
                  <a:lnTo>
                    <a:pt x="18429" y="1226983"/>
                  </a:lnTo>
                  <a:lnTo>
                    <a:pt x="35723" y="1228204"/>
                  </a:lnTo>
                  <a:lnTo>
                    <a:pt x="51330" y="1227505"/>
                  </a:lnTo>
                  <a:lnTo>
                    <a:pt x="103107" y="1202429"/>
                  </a:lnTo>
                  <a:lnTo>
                    <a:pt x="131642" y="1172163"/>
                  </a:lnTo>
                  <a:lnTo>
                    <a:pt x="155540" y="1133945"/>
                  </a:lnTo>
                  <a:lnTo>
                    <a:pt x="151497" y="1086723"/>
                  </a:lnTo>
                  <a:lnTo>
                    <a:pt x="144760" y="974588"/>
                  </a:lnTo>
                  <a:lnTo>
                    <a:pt x="143413" y="841835"/>
                  </a:lnTo>
                  <a:lnTo>
                    <a:pt x="155540" y="732758"/>
                  </a:lnTo>
                  <a:lnTo>
                    <a:pt x="165408" y="687554"/>
                  </a:lnTo>
                  <a:lnTo>
                    <a:pt x="173751" y="635931"/>
                  </a:lnTo>
                  <a:lnTo>
                    <a:pt x="180775" y="580398"/>
                  </a:lnTo>
                  <a:lnTo>
                    <a:pt x="186690" y="523463"/>
                  </a:lnTo>
                  <a:lnTo>
                    <a:pt x="191703" y="467636"/>
                  </a:lnTo>
                  <a:lnTo>
                    <a:pt x="199857" y="369339"/>
                  </a:lnTo>
                  <a:lnTo>
                    <a:pt x="203414" y="331886"/>
                  </a:lnTo>
                  <a:lnTo>
                    <a:pt x="210116" y="288610"/>
                  </a:lnTo>
                  <a:lnTo>
                    <a:pt x="221352" y="235887"/>
                  </a:lnTo>
                  <a:lnTo>
                    <a:pt x="235782" y="178897"/>
                  </a:lnTo>
                  <a:lnTo>
                    <a:pt x="252066" y="122824"/>
                  </a:lnTo>
                  <a:lnTo>
                    <a:pt x="268865" y="72849"/>
                  </a:lnTo>
                  <a:lnTo>
                    <a:pt x="284836" y="34153"/>
                  </a:lnTo>
                  <a:lnTo>
                    <a:pt x="310920" y="5191"/>
                  </a:lnTo>
                  <a:lnTo>
                    <a:pt x="327178" y="4655"/>
                  </a:lnTo>
                  <a:lnTo>
                    <a:pt x="346179" y="9921"/>
                  </a:lnTo>
                  <a:lnTo>
                    <a:pt x="366690" y="20596"/>
                  </a:lnTo>
                  <a:lnTo>
                    <a:pt x="334289" y="0"/>
                  </a:lnTo>
                  <a:close/>
                </a:path>
              </a:pathLst>
            </a:custGeom>
            <a:solidFill>
              <a:srgbClr val="C4C4C4"/>
            </a:solidFill>
          </p:spPr>
          <p:txBody>
            <a:bodyPr wrap="square" lIns="0" tIns="0" rIns="0" bIns="0" rtlCol="0"/>
            <a:lstStyle/>
            <a:p>
              <a:endParaRPr/>
            </a:p>
          </p:txBody>
        </p:sp>
        <p:sp>
          <p:nvSpPr>
            <p:cNvPr id="242" name="object 242"/>
            <p:cNvSpPr/>
            <p:nvPr/>
          </p:nvSpPr>
          <p:spPr>
            <a:xfrm>
              <a:off x="3134443" y="8752933"/>
              <a:ext cx="1800557" cy="3273318"/>
            </a:xfrm>
            <a:custGeom>
              <a:avLst/>
              <a:gdLst/>
              <a:ahLst/>
              <a:cxnLst/>
              <a:rect l="l" t="t" r="r" b="b"/>
              <a:pathLst>
                <a:path w="983614" h="1788160">
                  <a:moveTo>
                    <a:pt x="225730" y="0"/>
                  </a:moveTo>
                  <a:lnTo>
                    <a:pt x="182112" y="24827"/>
                  </a:lnTo>
                  <a:lnTo>
                    <a:pt x="154739" y="56186"/>
                  </a:lnTo>
                  <a:lnTo>
                    <a:pt x="125582" y="97354"/>
                  </a:lnTo>
                  <a:lnTo>
                    <a:pt x="96087" y="146212"/>
                  </a:lnTo>
                  <a:lnTo>
                    <a:pt x="67697" y="200643"/>
                  </a:lnTo>
                  <a:lnTo>
                    <a:pt x="41857" y="258530"/>
                  </a:lnTo>
                  <a:lnTo>
                    <a:pt x="20011" y="317755"/>
                  </a:lnTo>
                  <a:lnTo>
                    <a:pt x="3605" y="376203"/>
                  </a:lnTo>
                  <a:lnTo>
                    <a:pt x="0" y="429954"/>
                  </a:lnTo>
                  <a:lnTo>
                    <a:pt x="1118" y="468816"/>
                  </a:lnTo>
                  <a:lnTo>
                    <a:pt x="3790" y="514152"/>
                  </a:lnTo>
                  <a:lnTo>
                    <a:pt x="7720" y="564827"/>
                  </a:lnTo>
                  <a:lnTo>
                    <a:pt x="12613" y="619704"/>
                  </a:lnTo>
                  <a:lnTo>
                    <a:pt x="18174" y="677647"/>
                  </a:lnTo>
                  <a:lnTo>
                    <a:pt x="30115" y="798183"/>
                  </a:lnTo>
                  <a:lnTo>
                    <a:pt x="35904" y="858504"/>
                  </a:lnTo>
                  <a:lnTo>
                    <a:pt x="41213" y="922145"/>
                  </a:lnTo>
                  <a:lnTo>
                    <a:pt x="45194" y="984036"/>
                  </a:lnTo>
                  <a:lnTo>
                    <a:pt x="48008" y="1044097"/>
                  </a:lnTo>
                  <a:lnTo>
                    <a:pt x="49816" y="1102247"/>
                  </a:lnTo>
                  <a:lnTo>
                    <a:pt x="50779" y="1158402"/>
                  </a:lnTo>
                  <a:lnTo>
                    <a:pt x="51058" y="1212483"/>
                  </a:lnTo>
                  <a:lnTo>
                    <a:pt x="50813" y="1264407"/>
                  </a:lnTo>
                  <a:lnTo>
                    <a:pt x="50204" y="1314092"/>
                  </a:lnTo>
                  <a:lnTo>
                    <a:pt x="47807" y="1448903"/>
                  </a:lnTo>
                  <a:lnTo>
                    <a:pt x="47352" y="1488819"/>
                  </a:lnTo>
                  <a:lnTo>
                    <a:pt x="47925" y="1560631"/>
                  </a:lnTo>
                  <a:lnTo>
                    <a:pt x="50329" y="1647287"/>
                  </a:lnTo>
                  <a:lnTo>
                    <a:pt x="230539" y="1726834"/>
                  </a:lnTo>
                  <a:lnTo>
                    <a:pt x="317274" y="1748620"/>
                  </a:lnTo>
                  <a:lnTo>
                    <a:pt x="443139" y="1770514"/>
                  </a:lnTo>
                  <a:lnTo>
                    <a:pt x="603245" y="1787685"/>
                  </a:lnTo>
                  <a:lnTo>
                    <a:pt x="756951" y="1784325"/>
                  </a:lnTo>
                  <a:lnTo>
                    <a:pt x="759878" y="1783907"/>
                  </a:lnTo>
                  <a:lnTo>
                    <a:pt x="761968" y="1782966"/>
                  </a:lnTo>
                  <a:lnTo>
                    <a:pt x="764895" y="1782548"/>
                  </a:lnTo>
                  <a:lnTo>
                    <a:pt x="871460" y="1754052"/>
                  </a:lnTo>
                  <a:lnTo>
                    <a:pt x="933868" y="1718981"/>
                  </a:lnTo>
                  <a:lnTo>
                    <a:pt x="963191" y="1689221"/>
                  </a:lnTo>
                  <a:lnTo>
                    <a:pt x="970505" y="1676659"/>
                  </a:lnTo>
                  <a:lnTo>
                    <a:pt x="959739" y="1622931"/>
                  </a:lnTo>
                  <a:lnTo>
                    <a:pt x="964965" y="1458651"/>
                  </a:lnTo>
                  <a:lnTo>
                    <a:pt x="975366" y="1081923"/>
                  </a:lnTo>
                  <a:lnTo>
                    <a:pt x="983023" y="666918"/>
                  </a:lnTo>
                  <a:lnTo>
                    <a:pt x="980017" y="387805"/>
                  </a:lnTo>
                  <a:lnTo>
                    <a:pt x="970559" y="323172"/>
                  </a:lnTo>
                  <a:lnTo>
                    <a:pt x="953114" y="267818"/>
                  </a:lnTo>
                  <a:lnTo>
                    <a:pt x="930201" y="221187"/>
                  </a:lnTo>
                  <a:lnTo>
                    <a:pt x="904338" y="182718"/>
                  </a:lnTo>
                  <a:lnTo>
                    <a:pt x="872883" y="146534"/>
                  </a:lnTo>
                  <a:lnTo>
                    <a:pt x="825416" y="106192"/>
                  </a:lnTo>
                  <a:lnTo>
                    <a:pt x="286567" y="7317"/>
                  </a:lnTo>
                  <a:lnTo>
                    <a:pt x="284132" y="7202"/>
                  </a:lnTo>
                  <a:lnTo>
                    <a:pt x="275003" y="6402"/>
                  </a:lnTo>
                  <a:lnTo>
                    <a:pt x="256447" y="4230"/>
                  </a:lnTo>
                  <a:lnTo>
                    <a:pt x="225730" y="0"/>
                  </a:lnTo>
                  <a:close/>
                </a:path>
              </a:pathLst>
            </a:custGeom>
            <a:solidFill>
              <a:srgbClr val="EA9C1F"/>
            </a:solidFill>
          </p:spPr>
          <p:txBody>
            <a:bodyPr wrap="square" lIns="0" tIns="0" rIns="0" bIns="0" rtlCol="0"/>
            <a:lstStyle/>
            <a:p>
              <a:endParaRPr/>
            </a:p>
          </p:txBody>
        </p:sp>
        <p:sp>
          <p:nvSpPr>
            <p:cNvPr id="243" name="object 243"/>
            <p:cNvSpPr/>
            <p:nvPr/>
          </p:nvSpPr>
          <p:spPr>
            <a:xfrm>
              <a:off x="3606780" y="8720223"/>
              <a:ext cx="1193785" cy="354532"/>
            </a:xfrm>
            <a:custGeom>
              <a:avLst/>
              <a:gdLst/>
              <a:ahLst/>
              <a:cxnLst/>
              <a:rect l="l" t="t" r="r" b="b"/>
              <a:pathLst>
                <a:path w="652144" h="193675">
                  <a:moveTo>
                    <a:pt x="53728" y="0"/>
                  </a:moveTo>
                  <a:lnTo>
                    <a:pt x="34705" y="289"/>
                  </a:lnTo>
                  <a:lnTo>
                    <a:pt x="17417" y="7957"/>
                  </a:lnTo>
                  <a:lnTo>
                    <a:pt x="4852" y="16978"/>
                  </a:lnTo>
                  <a:lnTo>
                    <a:pt x="0" y="21324"/>
                  </a:lnTo>
                  <a:lnTo>
                    <a:pt x="421581" y="102818"/>
                  </a:lnTo>
                  <a:lnTo>
                    <a:pt x="519512" y="121464"/>
                  </a:lnTo>
                  <a:lnTo>
                    <a:pt x="556771" y="135699"/>
                  </a:lnTo>
                  <a:lnTo>
                    <a:pt x="600419" y="160087"/>
                  </a:lnTo>
                  <a:lnTo>
                    <a:pt x="636697" y="183142"/>
                  </a:lnTo>
                  <a:lnTo>
                    <a:pt x="651847" y="193380"/>
                  </a:lnTo>
                  <a:lnTo>
                    <a:pt x="544286" y="89582"/>
                  </a:lnTo>
                  <a:lnTo>
                    <a:pt x="471149" y="76584"/>
                  </a:lnTo>
                  <a:lnTo>
                    <a:pt x="308375" y="47456"/>
                  </a:lnTo>
                  <a:lnTo>
                    <a:pt x="140917" y="16995"/>
                  </a:lnTo>
                  <a:lnTo>
                    <a:pt x="53728" y="0"/>
                  </a:lnTo>
                  <a:close/>
                </a:path>
              </a:pathLst>
            </a:custGeom>
            <a:solidFill>
              <a:srgbClr val="EFB054"/>
            </a:solidFill>
          </p:spPr>
          <p:txBody>
            <a:bodyPr wrap="square" lIns="0" tIns="0" rIns="0" bIns="0" rtlCol="0"/>
            <a:lstStyle/>
            <a:p>
              <a:endParaRPr/>
            </a:p>
          </p:txBody>
        </p:sp>
        <p:sp>
          <p:nvSpPr>
            <p:cNvPr id="244" name="object 244"/>
            <p:cNvSpPr/>
            <p:nvPr/>
          </p:nvSpPr>
          <p:spPr>
            <a:xfrm>
              <a:off x="3521433" y="7341353"/>
              <a:ext cx="1069408" cy="1418128"/>
            </a:xfrm>
            <a:custGeom>
              <a:avLst/>
              <a:gdLst/>
              <a:ahLst/>
              <a:cxnLst/>
              <a:rect l="l" t="t" r="r" b="b"/>
              <a:pathLst>
                <a:path w="584200" h="774700">
                  <a:moveTo>
                    <a:pt x="426258" y="759305"/>
                  </a:moveTo>
                  <a:lnTo>
                    <a:pt x="320174" y="759305"/>
                  </a:lnTo>
                  <a:lnTo>
                    <a:pt x="408502" y="774567"/>
                  </a:lnTo>
                  <a:lnTo>
                    <a:pt x="426258" y="759305"/>
                  </a:lnTo>
                  <a:close/>
                </a:path>
                <a:path w="584200" h="774700">
                  <a:moveTo>
                    <a:pt x="215227" y="0"/>
                  </a:moveTo>
                  <a:lnTo>
                    <a:pt x="180439" y="20469"/>
                  </a:lnTo>
                  <a:lnTo>
                    <a:pt x="144917" y="46555"/>
                  </a:lnTo>
                  <a:lnTo>
                    <a:pt x="113609" y="75834"/>
                  </a:lnTo>
                  <a:lnTo>
                    <a:pt x="91359" y="106620"/>
                  </a:lnTo>
                  <a:lnTo>
                    <a:pt x="91045" y="106934"/>
                  </a:lnTo>
                  <a:lnTo>
                    <a:pt x="90000" y="109024"/>
                  </a:lnTo>
                  <a:lnTo>
                    <a:pt x="87073" y="111219"/>
                  </a:lnTo>
                  <a:lnTo>
                    <a:pt x="86028" y="113519"/>
                  </a:lnTo>
                  <a:lnTo>
                    <a:pt x="86028" y="114042"/>
                  </a:lnTo>
                  <a:lnTo>
                    <a:pt x="61290" y="150394"/>
                  </a:lnTo>
                  <a:lnTo>
                    <a:pt x="40217" y="190221"/>
                  </a:lnTo>
                  <a:lnTo>
                    <a:pt x="23179" y="233167"/>
                  </a:lnTo>
                  <a:lnTo>
                    <a:pt x="10549" y="278874"/>
                  </a:lnTo>
                  <a:lnTo>
                    <a:pt x="2699" y="326985"/>
                  </a:lnTo>
                  <a:lnTo>
                    <a:pt x="0" y="377144"/>
                  </a:lnTo>
                  <a:lnTo>
                    <a:pt x="2937" y="429810"/>
                  </a:lnTo>
                  <a:lnTo>
                    <a:pt x="11478" y="480249"/>
                  </a:lnTo>
                  <a:lnTo>
                    <a:pt x="25217" y="527993"/>
                  </a:lnTo>
                  <a:lnTo>
                    <a:pt x="43747" y="572576"/>
                  </a:lnTo>
                  <a:lnTo>
                    <a:pt x="66661" y="613529"/>
                  </a:lnTo>
                  <a:lnTo>
                    <a:pt x="93554" y="650385"/>
                  </a:lnTo>
                  <a:lnTo>
                    <a:pt x="104567" y="679681"/>
                  </a:lnTo>
                  <a:lnTo>
                    <a:pt x="113610" y="703264"/>
                  </a:lnTo>
                  <a:lnTo>
                    <a:pt x="119733" y="718987"/>
                  </a:lnTo>
                  <a:lnTo>
                    <a:pt x="121986" y="724705"/>
                  </a:lnTo>
                  <a:lnTo>
                    <a:pt x="220662" y="741744"/>
                  </a:lnTo>
                  <a:lnTo>
                    <a:pt x="242662" y="749281"/>
                  </a:lnTo>
                  <a:lnTo>
                    <a:pt x="265113" y="755163"/>
                  </a:lnTo>
                  <a:lnTo>
                    <a:pt x="288074" y="758986"/>
                  </a:lnTo>
                  <a:lnTo>
                    <a:pt x="311603" y="760350"/>
                  </a:lnTo>
                  <a:lnTo>
                    <a:pt x="314739" y="760350"/>
                  </a:lnTo>
                  <a:lnTo>
                    <a:pt x="317456" y="759514"/>
                  </a:lnTo>
                  <a:lnTo>
                    <a:pt x="320174" y="759305"/>
                  </a:lnTo>
                  <a:lnTo>
                    <a:pt x="426258" y="759305"/>
                  </a:lnTo>
                  <a:lnTo>
                    <a:pt x="458363" y="731709"/>
                  </a:lnTo>
                  <a:lnTo>
                    <a:pt x="459826" y="722929"/>
                  </a:lnTo>
                  <a:lnTo>
                    <a:pt x="461603" y="711117"/>
                  </a:lnTo>
                  <a:lnTo>
                    <a:pt x="467643" y="668804"/>
                  </a:lnTo>
                  <a:lnTo>
                    <a:pt x="474148" y="613529"/>
                  </a:lnTo>
                  <a:lnTo>
                    <a:pt x="474225" y="612874"/>
                  </a:lnTo>
                  <a:lnTo>
                    <a:pt x="478906" y="552940"/>
                  </a:lnTo>
                  <a:lnTo>
                    <a:pt x="479241" y="498615"/>
                  </a:lnTo>
                  <a:lnTo>
                    <a:pt x="472788" y="459513"/>
                  </a:lnTo>
                  <a:lnTo>
                    <a:pt x="465274" y="419374"/>
                  </a:lnTo>
                  <a:lnTo>
                    <a:pt x="465164" y="418786"/>
                  </a:lnTo>
                  <a:lnTo>
                    <a:pt x="470985" y="385349"/>
                  </a:lnTo>
                  <a:lnTo>
                    <a:pt x="484842" y="363907"/>
                  </a:lnTo>
                  <a:lnTo>
                    <a:pt x="501325" y="359164"/>
                  </a:lnTo>
                  <a:lnTo>
                    <a:pt x="538762" y="359164"/>
                  </a:lnTo>
                  <a:lnTo>
                    <a:pt x="529861" y="323624"/>
                  </a:lnTo>
                  <a:lnTo>
                    <a:pt x="548118" y="266164"/>
                  </a:lnTo>
                  <a:lnTo>
                    <a:pt x="579408" y="251081"/>
                  </a:lnTo>
                  <a:lnTo>
                    <a:pt x="579964" y="246177"/>
                  </a:lnTo>
                  <a:lnTo>
                    <a:pt x="561428" y="246177"/>
                  </a:lnTo>
                  <a:lnTo>
                    <a:pt x="554426" y="245854"/>
                  </a:lnTo>
                  <a:lnTo>
                    <a:pt x="490151" y="212143"/>
                  </a:lnTo>
                  <a:lnTo>
                    <a:pt x="442866" y="179199"/>
                  </a:lnTo>
                  <a:lnTo>
                    <a:pt x="390823" y="140409"/>
                  </a:lnTo>
                  <a:lnTo>
                    <a:pt x="338032" y="99434"/>
                  </a:lnTo>
                  <a:lnTo>
                    <a:pt x="288497" y="59934"/>
                  </a:lnTo>
                  <a:lnTo>
                    <a:pt x="246226" y="25569"/>
                  </a:lnTo>
                  <a:lnTo>
                    <a:pt x="215227" y="0"/>
                  </a:lnTo>
                  <a:close/>
                </a:path>
                <a:path w="584200" h="774700">
                  <a:moveTo>
                    <a:pt x="538762" y="359164"/>
                  </a:moveTo>
                  <a:lnTo>
                    <a:pt x="501325" y="359164"/>
                  </a:lnTo>
                  <a:lnTo>
                    <a:pt x="519376" y="380273"/>
                  </a:lnTo>
                  <a:lnTo>
                    <a:pt x="538093" y="419374"/>
                  </a:lnTo>
                  <a:lnTo>
                    <a:pt x="552773" y="457063"/>
                  </a:lnTo>
                  <a:lnTo>
                    <a:pt x="558711" y="473939"/>
                  </a:lnTo>
                  <a:lnTo>
                    <a:pt x="544182" y="380802"/>
                  </a:lnTo>
                  <a:lnTo>
                    <a:pt x="538762" y="359164"/>
                  </a:lnTo>
                  <a:close/>
                </a:path>
                <a:path w="584200" h="774700">
                  <a:moveTo>
                    <a:pt x="583903" y="242091"/>
                  </a:moveTo>
                  <a:lnTo>
                    <a:pt x="576372" y="243767"/>
                  </a:lnTo>
                  <a:lnTo>
                    <a:pt x="568812" y="245305"/>
                  </a:lnTo>
                  <a:lnTo>
                    <a:pt x="561428" y="246177"/>
                  </a:lnTo>
                  <a:lnTo>
                    <a:pt x="579964" y="246177"/>
                  </a:lnTo>
                  <a:lnTo>
                    <a:pt x="580036" y="245540"/>
                  </a:lnTo>
                  <a:lnTo>
                    <a:pt x="583903" y="242091"/>
                  </a:lnTo>
                  <a:close/>
                </a:path>
              </a:pathLst>
            </a:custGeom>
            <a:solidFill>
              <a:srgbClr val="000000"/>
            </a:solidFill>
          </p:spPr>
          <p:txBody>
            <a:bodyPr wrap="square" lIns="0" tIns="0" rIns="0" bIns="0" rtlCol="0"/>
            <a:lstStyle/>
            <a:p>
              <a:endParaRPr/>
            </a:p>
          </p:txBody>
        </p:sp>
        <p:sp>
          <p:nvSpPr>
            <p:cNvPr id="245" name="object 245"/>
            <p:cNvSpPr/>
            <p:nvPr/>
          </p:nvSpPr>
          <p:spPr>
            <a:xfrm>
              <a:off x="3486618" y="7296021"/>
              <a:ext cx="1153101" cy="969441"/>
            </a:xfrm>
            <a:custGeom>
              <a:avLst/>
              <a:gdLst/>
              <a:ahLst/>
              <a:cxnLst/>
              <a:rect l="l" t="t" r="r" b="b"/>
              <a:pathLst>
                <a:path w="629919" h="529589">
                  <a:moveTo>
                    <a:pt x="372906" y="0"/>
                  </a:moveTo>
                  <a:lnTo>
                    <a:pt x="324647" y="1729"/>
                  </a:lnTo>
                  <a:lnTo>
                    <a:pt x="281222" y="10619"/>
                  </a:lnTo>
                  <a:lnTo>
                    <a:pt x="242281" y="23651"/>
                  </a:lnTo>
                  <a:lnTo>
                    <a:pt x="207473" y="37805"/>
                  </a:lnTo>
                  <a:lnTo>
                    <a:pt x="176446" y="50063"/>
                  </a:lnTo>
                  <a:lnTo>
                    <a:pt x="139994" y="70156"/>
                  </a:lnTo>
                  <a:lnTo>
                    <a:pt x="101316" y="103698"/>
                  </a:lnTo>
                  <a:lnTo>
                    <a:pt x="64194" y="146805"/>
                  </a:lnTo>
                  <a:lnTo>
                    <a:pt x="32411" y="195591"/>
                  </a:lnTo>
                  <a:lnTo>
                    <a:pt x="9752" y="246172"/>
                  </a:lnTo>
                  <a:lnTo>
                    <a:pt x="0" y="294662"/>
                  </a:lnTo>
                  <a:lnTo>
                    <a:pt x="2778" y="367503"/>
                  </a:lnTo>
                  <a:lnTo>
                    <a:pt x="12661" y="437659"/>
                  </a:lnTo>
                  <a:lnTo>
                    <a:pt x="23269" y="490489"/>
                  </a:lnTo>
                  <a:lnTo>
                    <a:pt x="58959" y="517791"/>
                  </a:lnTo>
                  <a:lnTo>
                    <a:pt x="80383" y="521806"/>
                  </a:lnTo>
                  <a:lnTo>
                    <a:pt x="82160" y="522224"/>
                  </a:lnTo>
                  <a:lnTo>
                    <a:pt x="87805" y="522433"/>
                  </a:lnTo>
                  <a:lnTo>
                    <a:pt x="86671" y="509467"/>
                  </a:lnTo>
                  <a:lnTo>
                    <a:pt x="86576" y="496549"/>
                  </a:lnTo>
                  <a:lnTo>
                    <a:pt x="87305" y="483847"/>
                  </a:lnTo>
                  <a:lnTo>
                    <a:pt x="88641" y="471527"/>
                  </a:lnTo>
                  <a:lnTo>
                    <a:pt x="84250" y="471318"/>
                  </a:lnTo>
                  <a:lnTo>
                    <a:pt x="82560" y="457904"/>
                  </a:lnTo>
                  <a:lnTo>
                    <a:pt x="79743" y="427194"/>
                  </a:lnTo>
                  <a:lnTo>
                    <a:pt x="79179" y="393484"/>
                  </a:lnTo>
                  <a:lnTo>
                    <a:pt x="84250" y="371074"/>
                  </a:lnTo>
                  <a:lnTo>
                    <a:pt x="106306" y="361572"/>
                  </a:lnTo>
                  <a:lnTo>
                    <a:pt x="144747" y="357224"/>
                  </a:lnTo>
                  <a:lnTo>
                    <a:pt x="185030" y="357815"/>
                  </a:lnTo>
                  <a:lnTo>
                    <a:pt x="212613" y="363129"/>
                  </a:lnTo>
                  <a:lnTo>
                    <a:pt x="236490" y="389208"/>
                  </a:lnTo>
                  <a:lnTo>
                    <a:pt x="246990" y="427977"/>
                  </a:lnTo>
                  <a:lnTo>
                    <a:pt x="249318" y="463983"/>
                  </a:lnTo>
                  <a:lnTo>
                    <a:pt x="248676" y="481771"/>
                  </a:lnTo>
                  <a:lnTo>
                    <a:pt x="265358" y="485547"/>
                  </a:lnTo>
                  <a:lnTo>
                    <a:pt x="279434" y="489951"/>
                  </a:lnTo>
                  <a:lnTo>
                    <a:pt x="289158" y="495647"/>
                  </a:lnTo>
                  <a:lnTo>
                    <a:pt x="292787" y="503304"/>
                  </a:lnTo>
                  <a:lnTo>
                    <a:pt x="292787" y="529332"/>
                  </a:lnTo>
                  <a:lnTo>
                    <a:pt x="330402" y="523008"/>
                  </a:lnTo>
                  <a:lnTo>
                    <a:pt x="397948" y="499110"/>
                  </a:lnTo>
                  <a:lnTo>
                    <a:pt x="490174" y="411483"/>
                  </a:lnTo>
                  <a:lnTo>
                    <a:pt x="523472" y="363979"/>
                  </a:lnTo>
                  <a:lnTo>
                    <a:pt x="537492" y="326857"/>
                  </a:lnTo>
                  <a:lnTo>
                    <a:pt x="629792" y="258808"/>
                  </a:lnTo>
                  <a:lnTo>
                    <a:pt x="624372" y="214612"/>
                  </a:lnTo>
                  <a:lnTo>
                    <a:pt x="611656" y="169971"/>
                  </a:lnTo>
                  <a:lnTo>
                    <a:pt x="586919" y="119660"/>
                  </a:lnTo>
                  <a:lnTo>
                    <a:pt x="546149" y="70696"/>
                  </a:lnTo>
                  <a:lnTo>
                    <a:pt x="485332" y="30097"/>
                  </a:lnTo>
                  <a:lnTo>
                    <a:pt x="426350" y="8449"/>
                  </a:lnTo>
                  <a:lnTo>
                    <a:pt x="372906" y="0"/>
                  </a:lnTo>
                  <a:close/>
                </a:path>
              </a:pathLst>
            </a:custGeom>
            <a:solidFill>
              <a:srgbClr val="EFB054"/>
            </a:solidFill>
          </p:spPr>
          <p:txBody>
            <a:bodyPr wrap="square" lIns="0" tIns="0" rIns="0" bIns="0" rtlCol="0"/>
            <a:lstStyle/>
            <a:p>
              <a:endParaRPr/>
            </a:p>
          </p:txBody>
        </p:sp>
        <p:sp>
          <p:nvSpPr>
            <p:cNvPr id="246" name="object 246"/>
            <p:cNvSpPr/>
            <p:nvPr/>
          </p:nvSpPr>
          <p:spPr>
            <a:xfrm>
              <a:off x="3645028" y="8159188"/>
              <a:ext cx="377780" cy="113915"/>
            </a:xfrm>
            <a:custGeom>
              <a:avLst/>
              <a:gdLst/>
              <a:ahLst/>
              <a:cxnLst/>
              <a:rect l="l" t="t" r="r" b="b"/>
              <a:pathLst>
                <a:path w="206375" h="62229">
                  <a:moveTo>
                    <a:pt x="2103" y="0"/>
                  </a:moveTo>
                  <a:lnTo>
                    <a:pt x="723" y="12363"/>
                  </a:lnTo>
                  <a:lnTo>
                    <a:pt x="0" y="25061"/>
                  </a:lnTo>
                  <a:lnTo>
                    <a:pt x="119" y="37954"/>
                  </a:lnTo>
                  <a:lnTo>
                    <a:pt x="1267" y="50906"/>
                  </a:lnTo>
                  <a:lnTo>
                    <a:pt x="45158" y="57007"/>
                  </a:lnTo>
                  <a:lnTo>
                    <a:pt x="95879" y="61071"/>
                  </a:lnTo>
                  <a:lnTo>
                    <a:pt x="150540" y="61724"/>
                  </a:lnTo>
                  <a:lnTo>
                    <a:pt x="206250" y="57595"/>
                  </a:lnTo>
                  <a:lnTo>
                    <a:pt x="206250" y="31568"/>
                  </a:lnTo>
                  <a:lnTo>
                    <a:pt x="202604" y="23971"/>
                  </a:lnTo>
                  <a:lnTo>
                    <a:pt x="192844" y="18305"/>
                  </a:lnTo>
                  <a:lnTo>
                    <a:pt x="178733" y="13913"/>
                  </a:lnTo>
                  <a:lnTo>
                    <a:pt x="162034" y="10139"/>
                  </a:lnTo>
                  <a:lnTo>
                    <a:pt x="162034" y="11707"/>
                  </a:lnTo>
                  <a:lnTo>
                    <a:pt x="2103" y="0"/>
                  </a:lnTo>
                  <a:close/>
                </a:path>
              </a:pathLst>
            </a:custGeom>
            <a:solidFill>
              <a:srgbClr val="DB8509"/>
            </a:solidFill>
          </p:spPr>
          <p:txBody>
            <a:bodyPr wrap="square" lIns="0" tIns="0" rIns="0" bIns="0" rtlCol="0"/>
            <a:lstStyle/>
            <a:p>
              <a:endParaRPr/>
            </a:p>
          </p:txBody>
        </p:sp>
        <p:sp>
          <p:nvSpPr>
            <p:cNvPr id="247" name="object 247"/>
            <p:cNvSpPr/>
            <p:nvPr/>
          </p:nvSpPr>
          <p:spPr>
            <a:xfrm>
              <a:off x="4517393" y="9017747"/>
              <a:ext cx="1569240" cy="1685480"/>
            </a:xfrm>
            <a:custGeom>
              <a:avLst/>
              <a:gdLst/>
              <a:ahLst/>
              <a:cxnLst/>
              <a:rect l="l" t="t" r="r" b="b"/>
              <a:pathLst>
                <a:path w="857250" h="920750">
                  <a:moveTo>
                    <a:pt x="856932" y="707694"/>
                  </a:moveTo>
                  <a:lnTo>
                    <a:pt x="852589" y="675513"/>
                  </a:lnTo>
                  <a:lnTo>
                    <a:pt x="834288" y="611035"/>
                  </a:lnTo>
                  <a:lnTo>
                    <a:pt x="794181" y="562381"/>
                  </a:lnTo>
                  <a:lnTo>
                    <a:pt x="724395" y="577659"/>
                  </a:lnTo>
                  <a:lnTo>
                    <a:pt x="618591" y="613994"/>
                  </a:lnTo>
                  <a:lnTo>
                    <a:pt x="462368" y="638606"/>
                  </a:lnTo>
                  <a:lnTo>
                    <a:pt x="320878" y="652576"/>
                  </a:lnTo>
                  <a:lnTo>
                    <a:pt x="263690" y="656678"/>
                  </a:lnTo>
                  <a:lnTo>
                    <a:pt x="264718" y="595553"/>
                  </a:lnTo>
                  <a:lnTo>
                    <a:pt x="266484" y="452297"/>
                  </a:lnTo>
                  <a:lnTo>
                    <a:pt x="267284" y="299478"/>
                  </a:lnTo>
                  <a:lnTo>
                    <a:pt x="262724" y="229552"/>
                  </a:lnTo>
                  <a:lnTo>
                    <a:pt x="250304" y="168313"/>
                  </a:lnTo>
                  <a:lnTo>
                    <a:pt x="231876" y="116052"/>
                  </a:lnTo>
                  <a:lnTo>
                    <a:pt x="209308" y="73075"/>
                  </a:lnTo>
                  <a:lnTo>
                    <a:pt x="184454" y="39674"/>
                  </a:lnTo>
                  <a:lnTo>
                    <a:pt x="135382" y="2844"/>
                  </a:lnTo>
                  <a:lnTo>
                    <a:pt x="114871" y="0"/>
                  </a:lnTo>
                  <a:lnTo>
                    <a:pt x="80899" y="18961"/>
                  </a:lnTo>
                  <a:lnTo>
                    <a:pt x="53263" y="57327"/>
                  </a:lnTo>
                  <a:lnTo>
                    <a:pt x="33337" y="102184"/>
                  </a:lnTo>
                  <a:lnTo>
                    <a:pt x="22466" y="140601"/>
                  </a:lnTo>
                  <a:lnTo>
                    <a:pt x="14643" y="189230"/>
                  </a:lnTo>
                  <a:lnTo>
                    <a:pt x="9575" y="259753"/>
                  </a:lnTo>
                  <a:lnTo>
                    <a:pt x="7061" y="319227"/>
                  </a:lnTo>
                  <a:lnTo>
                    <a:pt x="4000" y="403364"/>
                  </a:lnTo>
                  <a:lnTo>
                    <a:pt x="0" y="518579"/>
                  </a:lnTo>
                  <a:lnTo>
                    <a:pt x="12179" y="708037"/>
                  </a:lnTo>
                  <a:lnTo>
                    <a:pt x="49479" y="822274"/>
                  </a:lnTo>
                  <a:lnTo>
                    <a:pt x="88798" y="878319"/>
                  </a:lnTo>
                  <a:lnTo>
                    <a:pt x="107035" y="893216"/>
                  </a:lnTo>
                  <a:lnTo>
                    <a:pt x="114630" y="885875"/>
                  </a:lnTo>
                  <a:lnTo>
                    <a:pt x="125145" y="898829"/>
                  </a:lnTo>
                  <a:lnTo>
                    <a:pt x="212166" y="920623"/>
                  </a:lnTo>
                  <a:lnTo>
                    <a:pt x="392087" y="901484"/>
                  </a:lnTo>
                  <a:lnTo>
                    <a:pt x="598424" y="843508"/>
                  </a:lnTo>
                  <a:lnTo>
                    <a:pt x="743356" y="779970"/>
                  </a:lnTo>
                  <a:lnTo>
                    <a:pt x="828865" y="728738"/>
                  </a:lnTo>
                  <a:lnTo>
                    <a:pt x="856932" y="707694"/>
                  </a:lnTo>
                  <a:close/>
                </a:path>
              </a:pathLst>
            </a:custGeom>
            <a:solidFill>
              <a:srgbClr val="EFB054"/>
            </a:solidFill>
          </p:spPr>
          <p:txBody>
            <a:bodyPr wrap="square" lIns="0" tIns="0" rIns="0" bIns="0" rtlCol="0"/>
            <a:lstStyle/>
            <a:p>
              <a:endParaRPr/>
            </a:p>
          </p:txBody>
        </p:sp>
      </p:grpSp>
      <p:pic>
        <p:nvPicPr>
          <p:cNvPr id="53" name="object 178">
            <a:extLst>
              <a:ext uri="{FF2B5EF4-FFF2-40B4-BE49-F238E27FC236}">
                <a16:creationId xmlns:a16="http://schemas.microsoft.com/office/drawing/2014/main" id="{72BAB9F2-3133-B0A3-D5AA-5BF3BE7CE5E0}"/>
              </a:ext>
            </a:extLst>
          </p:cNvPr>
          <p:cNvPicPr/>
          <p:nvPr/>
        </p:nvPicPr>
        <p:blipFill>
          <a:blip r:embed="rId81" cstate="print"/>
          <a:srcRect l="31927" t="39322"/>
          <a:stretch/>
        </p:blipFill>
        <p:spPr>
          <a:xfrm>
            <a:off x="0" y="0"/>
            <a:ext cx="2330763" cy="2283232"/>
          </a:xfrm>
          <a:prstGeom prst="rect">
            <a:avLst/>
          </a:prstGeom>
        </p:spPr>
      </p:pic>
      <p:pic>
        <p:nvPicPr>
          <p:cNvPr id="54" name="object 178">
            <a:extLst>
              <a:ext uri="{FF2B5EF4-FFF2-40B4-BE49-F238E27FC236}">
                <a16:creationId xmlns:a16="http://schemas.microsoft.com/office/drawing/2014/main" id="{474715B2-BDD9-5B54-242D-1BBAB0A20A40}"/>
              </a:ext>
            </a:extLst>
          </p:cNvPr>
          <p:cNvPicPr/>
          <p:nvPr/>
        </p:nvPicPr>
        <p:blipFill>
          <a:blip r:embed="rId81" cstate="print"/>
          <a:srcRect t="44413"/>
          <a:stretch/>
        </p:blipFill>
        <p:spPr>
          <a:xfrm rot="10800000">
            <a:off x="32134055" y="17900650"/>
            <a:ext cx="3606919" cy="2203450"/>
          </a:xfrm>
          <a:prstGeom prst="rect">
            <a:avLst/>
          </a:prstGeom>
        </p:spPr>
      </p:pic>
      <p:pic>
        <p:nvPicPr>
          <p:cNvPr id="55" name="object 3">
            <a:extLst>
              <a:ext uri="{FF2B5EF4-FFF2-40B4-BE49-F238E27FC236}">
                <a16:creationId xmlns:a16="http://schemas.microsoft.com/office/drawing/2014/main" id="{8907367C-EBA1-E87C-E2C5-7896F3E4FDA1}"/>
              </a:ext>
            </a:extLst>
          </p:cNvPr>
          <p:cNvPicPr/>
          <p:nvPr/>
        </p:nvPicPr>
        <p:blipFill>
          <a:blip r:embed="rId82" cstate="print"/>
          <a:stretch>
            <a:fillRect/>
          </a:stretch>
        </p:blipFill>
        <p:spPr>
          <a:xfrm rot="10800000">
            <a:off x="30672087" y="0"/>
            <a:ext cx="5014832" cy="9110197"/>
          </a:xfrm>
          <a:prstGeom prst="rect">
            <a:avLst/>
          </a:prstGeom>
        </p:spPr>
      </p:pic>
      <p:pic>
        <p:nvPicPr>
          <p:cNvPr id="56" name="Picture 55" descr="A white drone with green propellers&#10;&#10;AI-generated content may be incorrect.">
            <a:extLst>
              <a:ext uri="{FF2B5EF4-FFF2-40B4-BE49-F238E27FC236}">
                <a16:creationId xmlns:a16="http://schemas.microsoft.com/office/drawing/2014/main" id="{88BA8812-15EA-276B-80DC-C46949D9AADB}"/>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259508" y="3658166"/>
            <a:ext cx="5943600" cy="5384709"/>
          </a:xfrm>
          <a:prstGeom prst="rect">
            <a:avLst/>
          </a:prstGeom>
        </p:spPr>
      </p:pic>
      <p:grpSp>
        <p:nvGrpSpPr>
          <p:cNvPr id="2" name="object 16">
            <a:extLst>
              <a:ext uri="{FF2B5EF4-FFF2-40B4-BE49-F238E27FC236}">
                <a16:creationId xmlns:a16="http://schemas.microsoft.com/office/drawing/2014/main" id="{550247E9-4FAC-F691-5D44-997B8776E535}"/>
              </a:ext>
            </a:extLst>
          </p:cNvPr>
          <p:cNvGrpSpPr/>
          <p:nvPr/>
        </p:nvGrpSpPr>
        <p:grpSpPr>
          <a:xfrm>
            <a:off x="22416086" y="650494"/>
            <a:ext cx="4319477" cy="3984706"/>
            <a:chOff x="7867799" y="9152094"/>
            <a:chExt cx="2359660" cy="2176780"/>
          </a:xfrm>
        </p:grpSpPr>
        <p:pic>
          <p:nvPicPr>
            <p:cNvPr id="3" name="object 17">
              <a:extLst>
                <a:ext uri="{FF2B5EF4-FFF2-40B4-BE49-F238E27FC236}">
                  <a16:creationId xmlns:a16="http://schemas.microsoft.com/office/drawing/2014/main" id="{E9C58FCA-4743-B41C-5FC2-FECDCFFA043A}"/>
                </a:ext>
              </a:extLst>
            </p:cNvPr>
            <p:cNvPicPr/>
            <p:nvPr/>
          </p:nvPicPr>
          <p:blipFill>
            <a:blip r:embed="rId84" cstate="print"/>
            <a:stretch>
              <a:fillRect/>
            </a:stretch>
          </p:blipFill>
          <p:spPr>
            <a:xfrm>
              <a:off x="7867799" y="9672452"/>
              <a:ext cx="1311475" cy="1656266"/>
            </a:xfrm>
            <a:prstGeom prst="rect">
              <a:avLst/>
            </a:prstGeom>
          </p:spPr>
        </p:pic>
        <p:pic>
          <p:nvPicPr>
            <p:cNvPr id="4" name="object 18">
              <a:extLst>
                <a:ext uri="{FF2B5EF4-FFF2-40B4-BE49-F238E27FC236}">
                  <a16:creationId xmlns:a16="http://schemas.microsoft.com/office/drawing/2014/main" id="{47976A07-576F-F50C-8936-E76C6E236C43}"/>
                </a:ext>
              </a:extLst>
            </p:cNvPr>
            <p:cNvPicPr/>
            <p:nvPr/>
          </p:nvPicPr>
          <p:blipFill>
            <a:blip r:embed="rId85" cstate="print"/>
            <a:stretch>
              <a:fillRect/>
            </a:stretch>
          </p:blipFill>
          <p:spPr>
            <a:xfrm>
              <a:off x="8625848" y="9152094"/>
              <a:ext cx="1601616" cy="1014357"/>
            </a:xfrm>
            <a:prstGeom prst="rect">
              <a:avLst/>
            </a:prstGeom>
          </p:spPr>
        </p:pic>
      </p:grpSp>
      <p:sp>
        <p:nvSpPr>
          <p:cNvPr id="5" name="TextBox 4">
            <a:extLst>
              <a:ext uri="{FF2B5EF4-FFF2-40B4-BE49-F238E27FC236}">
                <a16:creationId xmlns:a16="http://schemas.microsoft.com/office/drawing/2014/main" id="{A7356600-C490-5B6E-D3F2-2C0C7C96F458}"/>
              </a:ext>
            </a:extLst>
          </p:cNvPr>
          <p:cNvSpPr txBox="1"/>
          <p:nvPr/>
        </p:nvSpPr>
        <p:spPr>
          <a:xfrm>
            <a:off x="13889037" y="2889250"/>
            <a:ext cx="9772650"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End-User Advantages </a:t>
            </a:r>
            <a:endParaRPr lang="en-US" sz="6600" b="1" dirty="0">
              <a:solidFill>
                <a:srgbClr val="0ABFAB"/>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B2C61E6F-16E3-67BB-6D53-D1AA6DBEB60D}"/>
              </a:ext>
            </a:extLst>
          </p:cNvPr>
          <p:cNvSpPr txBox="1"/>
          <p:nvPr/>
        </p:nvSpPr>
        <p:spPr>
          <a:xfrm>
            <a:off x="23431209" y="6486930"/>
            <a:ext cx="8700968" cy="1323439"/>
          </a:xfrm>
          <a:prstGeom prst="rect">
            <a:avLst/>
          </a:prstGeom>
          <a:noFill/>
        </p:spPr>
        <p:txBody>
          <a:bodyPr wrap="square" rtlCol="0">
            <a:spAutoFit/>
          </a:bodyPr>
          <a:lstStyle/>
          <a:p>
            <a:pPr algn="l"/>
            <a:r>
              <a:rPr lang="en-US" sz="4000" b="1" dirty="0" err="1">
                <a:effectLst/>
                <a:latin typeface="Poppins" panose="00000500000000000000" pitchFamily="2" charset="0"/>
                <a:cs typeface="Poppins" panose="00000500000000000000" pitchFamily="2" charset="0"/>
              </a:rPr>
              <a:t>Centralised</a:t>
            </a:r>
            <a:r>
              <a:rPr lang="en-US" sz="4000" b="1" dirty="0">
                <a:effectLst/>
                <a:latin typeface="Poppins" panose="00000500000000000000" pitchFamily="2" charset="0"/>
                <a:cs typeface="Poppins" panose="00000500000000000000" pitchFamily="2" charset="0"/>
              </a:rPr>
              <a:t> Workflow: </a:t>
            </a:r>
            <a:r>
              <a:rPr lang="en-US" sz="4000" dirty="0" err="1">
                <a:effectLst/>
                <a:latin typeface="Poppins" panose="00000500000000000000" pitchFamily="2" charset="0"/>
                <a:cs typeface="Poppins" panose="00000500000000000000" pitchFamily="2" charset="0"/>
              </a:rPr>
              <a:t>Minimise</a:t>
            </a:r>
            <a:r>
              <a:rPr lang="en-US" sz="4000" dirty="0">
                <a:effectLst/>
                <a:latin typeface="Poppins" panose="00000500000000000000" pitchFamily="2" charset="0"/>
                <a:cs typeface="Poppins" panose="00000500000000000000" pitchFamily="2" charset="0"/>
              </a:rPr>
              <a:t> manual effort and errors. </a:t>
            </a:r>
            <a:endParaRPr lang="en-US" sz="4000" dirty="0">
              <a:solidFill>
                <a:srgbClr val="0ABFAB"/>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4B978B15-D4E5-A112-295C-B0A0D004D340}"/>
              </a:ext>
            </a:extLst>
          </p:cNvPr>
          <p:cNvSpPr txBox="1"/>
          <p:nvPr/>
        </p:nvSpPr>
        <p:spPr>
          <a:xfrm>
            <a:off x="23433087" y="8604250"/>
            <a:ext cx="12039600" cy="765338"/>
          </a:xfrm>
          <a:prstGeom prst="rect">
            <a:avLst/>
          </a:prstGeom>
          <a:noFill/>
        </p:spPr>
        <p:txBody>
          <a:bodyPr wrap="square" rtlCol="0">
            <a:spAutoFit/>
          </a:bodyPr>
          <a:lstStyle/>
          <a:p>
            <a:pPr marR="0" lvl="0">
              <a:lnSpc>
                <a:spcPct val="115000"/>
              </a:lnSpc>
              <a:spcAft>
                <a:spcPts val="800"/>
              </a:spcAft>
            </a:pPr>
            <a:r>
              <a:rPr lang="en-GB" sz="4000" b="1" kern="100" dirty="0">
                <a:effectLst/>
                <a:latin typeface="Poppins" panose="00000500000000000000" pitchFamily="2" charset="0"/>
                <a:ea typeface="Aptos" panose="020B0004020202020204" pitchFamily="34" charset="0"/>
                <a:cs typeface="Poppins" panose="00000500000000000000" pitchFamily="2" charset="0"/>
              </a:rPr>
              <a:t>Field-to-Office Sync:</a:t>
            </a:r>
            <a:r>
              <a:rPr lang="en-GB" sz="4000" kern="100" dirty="0">
                <a:effectLst/>
                <a:latin typeface="Poppins" panose="00000500000000000000" pitchFamily="2" charset="0"/>
                <a:ea typeface="Aptos" panose="020B0004020202020204" pitchFamily="34" charset="0"/>
                <a:cs typeface="Poppins" panose="00000500000000000000" pitchFamily="2" charset="0"/>
              </a:rPr>
              <a:t> Seamless coordination.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p:txBody>
      </p:sp>
      <p:sp>
        <p:nvSpPr>
          <p:cNvPr id="16" name="TextBox 15">
            <a:extLst>
              <a:ext uri="{FF2B5EF4-FFF2-40B4-BE49-F238E27FC236}">
                <a16:creationId xmlns:a16="http://schemas.microsoft.com/office/drawing/2014/main" id="{68E718F3-1AA7-120A-0E89-BD037C3807EF}"/>
              </a:ext>
            </a:extLst>
          </p:cNvPr>
          <p:cNvSpPr txBox="1"/>
          <p:nvPr/>
        </p:nvSpPr>
        <p:spPr>
          <a:xfrm>
            <a:off x="23433086" y="10406087"/>
            <a:ext cx="11049001" cy="1474763"/>
          </a:xfrm>
          <a:prstGeom prst="rect">
            <a:avLst/>
          </a:prstGeom>
          <a:noFill/>
        </p:spPr>
        <p:txBody>
          <a:bodyPr wrap="square" rtlCol="0">
            <a:spAutoFit/>
          </a:bodyPr>
          <a:lstStyle/>
          <a:p>
            <a:pPr marR="0" lvl="0">
              <a:lnSpc>
                <a:spcPct val="115000"/>
              </a:lnSpc>
              <a:spcAft>
                <a:spcPts val="800"/>
              </a:spcAft>
            </a:pPr>
            <a:r>
              <a:rPr lang="en-GB" sz="4000" b="1" kern="100" dirty="0">
                <a:effectLst/>
                <a:latin typeface="Poppins" panose="00000500000000000000" pitchFamily="2" charset="0"/>
                <a:ea typeface="Aptos" panose="020B0004020202020204" pitchFamily="34" charset="0"/>
                <a:cs typeface="Poppins" panose="00000500000000000000" pitchFamily="2" charset="0"/>
              </a:rPr>
              <a:t>Live Tracking:</a:t>
            </a:r>
            <a:r>
              <a:rPr lang="en-GB" sz="4000" kern="100" dirty="0">
                <a:effectLst/>
                <a:latin typeface="Poppins" panose="00000500000000000000" pitchFamily="2" charset="0"/>
                <a:ea typeface="Aptos" panose="020B0004020202020204" pitchFamily="34" charset="0"/>
                <a:cs typeface="Poppins" panose="00000500000000000000" pitchFamily="2" charset="0"/>
              </a:rPr>
              <a:t> Stay ahead with real-time updates.  </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p:txBody>
      </p:sp>
      <p:sp>
        <p:nvSpPr>
          <p:cNvPr id="17" name="TextBox 16">
            <a:extLst>
              <a:ext uri="{FF2B5EF4-FFF2-40B4-BE49-F238E27FC236}">
                <a16:creationId xmlns:a16="http://schemas.microsoft.com/office/drawing/2014/main" id="{39242F28-DBE3-B2A9-E951-5A260544EEDF}"/>
              </a:ext>
            </a:extLst>
          </p:cNvPr>
          <p:cNvSpPr txBox="1"/>
          <p:nvPr/>
        </p:nvSpPr>
        <p:spPr>
          <a:xfrm>
            <a:off x="23433087" y="12588130"/>
            <a:ext cx="11049000" cy="1323439"/>
          </a:xfrm>
          <a:prstGeom prst="rect">
            <a:avLst/>
          </a:prstGeom>
          <a:noFill/>
        </p:spPr>
        <p:txBody>
          <a:bodyPr wrap="square" rtlCol="0">
            <a:spAutoFit/>
          </a:bodyPr>
          <a:lstStyle/>
          <a:p>
            <a:pPr algn="l"/>
            <a:r>
              <a:rPr lang="en-GB" sz="4000" b="1" dirty="0">
                <a:effectLst/>
                <a:latin typeface="Poppins" panose="00000500000000000000" pitchFamily="2" charset="0"/>
                <a:ea typeface="Aptos" panose="020B0004020202020204" pitchFamily="34" charset="0"/>
                <a:cs typeface="Poppins" panose="00000500000000000000" pitchFamily="2" charset="0"/>
              </a:rPr>
              <a:t>Smarter Decisions:</a:t>
            </a:r>
            <a:r>
              <a:rPr lang="en-GB" sz="4000" dirty="0">
                <a:effectLst/>
                <a:latin typeface="Poppins" panose="00000500000000000000" pitchFamily="2" charset="0"/>
                <a:ea typeface="Aptos" panose="020B0004020202020204" pitchFamily="34" charset="0"/>
                <a:cs typeface="Poppins" panose="00000500000000000000" pitchFamily="2" charset="0"/>
              </a:rPr>
              <a:t> Leverage automated reporting. </a:t>
            </a:r>
            <a:endParaRPr lang="en-US" sz="4000" b="1" dirty="0">
              <a:solidFill>
                <a:srgbClr val="0ABFAB"/>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2F4CDD93-E376-4955-FB01-05EE99E9DF41}"/>
              </a:ext>
            </a:extLst>
          </p:cNvPr>
          <p:cNvSpPr txBox="1"/>
          <p:nvPr/>
        </p:nvSpPr>
        <p:spPr>
          <a:xfrm>
            <a:off x="23433086" y="14547850"/>
            <a:ext cx="11353801" cy="1474763"/>
          </a:xfrm>
          <a:prstGeom prst="rect">
            <a:avLst/>
          </a:prstGeom>
          <a:noFill/>
        </p:spPr>
        <p:txBody>
          <a:bodyPr wrap="square" rtlCol="0">
            <a:spAutoFit/>
          </a:bodyPr>
          <a:lstStyle/>
          <a:p>
            <a:pPr marR="0" lvl="0">
              <a:lnSpc>
                <a:spcPct val="115000"/>
              </a:lnSpc>
              <a:spcAft>
                <a:spcPts val="800"/>
              </a:spcAft>
            </a:pPr>
            <a:r>
              <a:rPr lang="en-GB" sz="4000" b="1" kern="100" dirty="0">
                <a:effectLst/>
                <a:latin typeface="Poppins" panose="00000500000000000000" pitchFamily="2" charset="0"/>
                <a:ea typeface="Aptos" panose="020B0004020202020204" pitchFamily="34" charset="0"/>
                <a:cs typeface="Poppins" panose="00000500000000000000" pitchFamily="2" charset="0"/>
              </a:rPr>
              <a:t>Boosted Efficiency:</a:t>
            </a:r>
            <a:r>
              <a:rPr lang="en-GB" sz="4000" kern="100" dirty="0">
                <a:effectLst/>
                <a:latin typeface="Poppins" panose="00000500000000000000" pitchFamily="2" charset="0"/>
                <a:ea typeface="Aptos" panose="020B0004020202020204" pitchFamily="34" charset="0"/>
                <a:cs typeface="Poppins" panose="00000500000000000000" pitchFamily="2" charset="0"/>
              </a:rPr>
              <a:t> Offline capabilities save time.</a:t>
            </a:r>
            <a:endParaRPr lang="en-US" sz="4400" kern="100" dirty="0">
              <a:effectLst/>
              <a:latin typeface="Poppins" panose="00000500000000000000" pitchFamily="2" charset="0"/>
              <a:ea typeface="Aptos" panose="020B0004020202020204" pitchFamily="34" charset="0"/>
              <a:cs typeface="Poppins" panose="00000500000000000000" pitchFamily="2" charset="0"/>
            </a:endParaRPr>
          </a:p>
        </p:txBody>
      </p:sp>
      <p:pic>
        <p:nvPicPr>
          <p:cNvPr id="20" name="Picture 19" descr="A black background with a black square&#10;&#10;AI-generated content may be incorrect.">
            <a:extLst>
              <a:ext uri="{FF2B5EF4-FFF2-40B4-BE49-F238E27FC236}">
                <a16:creationId xmlns:a16="http://schemas.microsoft.com/office/drawing/2014/main" id="{AF918D90-1DBA-6B68-4798-5F3400DB3E81}"/>
              </a:ext>
            </a:extLst>
          </p:cNvPr>
          <p:cNvPicPr>
            <a:picLocks noChangeAspect="1"/>
          </p:cNvPicPr>
          <p:nvPr/>
        </p:nvPicPr>
        <p:blipFill>
          <a:blip r:embed="rId86" cstate="print">
            <a:duotone>
              <a:prstClr val="black"/>
              <a:srgbClr val="0ABFAB">
                <a:tint val="45000"/>
                <a:satMod val="400000"/>
              </a:srgbClr>
            </a:duotone>
            <a:extLst>
              <a:ext uri="{28A0092B-C50C-407E-A947-70E740481C1C}">
                <a14:useLocalDpi xmlns:a14="http://schemas.microsoft.com/office/drawing/2010/main" val="0"/>
              </a:ext>
            </a:extLst>
          </a:blip>
          <a:stretch>
            <a:fillRect/>
          </a:stretch>
        </p:blipFill>
        <p:spPr>
          <a:xfrm>
            <a:off x="21373770" y="6279013"/>
            <a:ext cx="1268958" cy="1268958"/>
          </a:xfrm>
          <a:prstGeom prst="rect">
            <a:avLst/>
          </a:prstGeom>
        </p:spPr>
      </p:pic>
      <p:pic>
        <p:nvPicPr>
          <p:cNvPr id="22" name="Picture 21" descr="A black background with a black square&#10;&#10;AI-generated content may be incorrect.">
            <a:extLst>
              <a:ext uri="{FF2B5EF4-FFF2-40B4-BE49-F238E27FC236}">
                <a16:creationId xmlns:a16="http://schemas.microsoft.com/office/drawing/2014/main" id="{A5C3F699-7BE9-D832-B0D9-C766A51AA81A}"/>
              </a:ext>
            </a:extLst>
          </p:cNvPr>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21217459" y="8129880"/>
            <a:ext cx="1581581" cy="1581581"/>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3DEBB8B1-FA47-9F69-8BB3-8BA464A0D9F5}"/>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1381297" y="10426700"/>
            <a:ext cx="1253905" cy="1253905"/>
          </a:xfrm>
          <a:prstGeom prst="rect">
            <a:avLst/>
          </a:prstGeom>
        </p:spPr>
      </p:pic>
      <p:pic>
        <p:nvPicPr>
          <p:cNvPr id="26" name="Picture 25" descr="A black background with a black square&#10;&#10;AI-generated content may be incorrect.">
            <a:extLst>
              <a:ext uri="{FF2B5EF4-FFF2-40B4-BE49-F238E27FC236}">
                <a16:creationId xmlns:a16="http://schemas.microsoft.com/office/drawing/2014/main" id="{5B3A96F6-CC93-C7F2-7634-18D949D48AB2}"/>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21346530" y="12443788"/>
            <a:ext cx="1323439" cy="1323439"/>
          </a:xfrm>
          <a:prstGeom prst="rect">
            <a:avLst/>
          </a:prstGeom>
        </p:spPr>
      </p:pic>
      <p:pic>
        <p:nvPicPr>
          <p:cNvPr id="28" name="Picture 27" descr="A black clock with a black background&#10;&#10;AI-generated content may be incorrect.">
            <a:extLst>
              <a:ext uri="{FF2B5EF4-FFF2-40B4-BE49-F238E27FC236}">
                <a16:creationId xmlns:a16="http://schemas.microsoft.com/office/drawing/2014/main" id="{2B2DFE7A-38F0-1D4A-1815-6AB800538157}"/>
              </a:ext>
            </a:extLst>
          </p:cNvPr>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21325257" y="14590702"/>
            <a:ext cx="1496547" cy="14965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F01DC2-2D2B-0D6B-930B-32246D92129E}"/>
            </a:ext>
          </a:extLst>
        </p:cNvPr>
        <p:cNvGrpSpPr/>
        <p:nvPr/>
      </p:nvGrpSpPr>
      <p:grpSpPr>
        <a:xfrm>
          <a:off x="0" y="0"/>
          <a:ext cx="0" cy="0"/>
          <a:chOff x="0" y="0"/>
          <a:chExt cx="0" cy="0"/>
        </a:xfrm>
      </p:grpSpPr>
      <p:sp>
        <p:nvSpPr>
          <p:cNvPr id="82" name="TextBox 81">
            <a:extLst>
              <a:ext uri="{FF2B5EF4-FFF2-40B4-BE49-F238E27FC236}">
                <a16:creationId xmlns:a16="http://schemas.microsoft.com/office/drawing/2014/main" id="{E3E5257B-0F28-A9D5-2581-B93DEA71BE90}"/>
              </a:ext>
            </a:extLst>
          </p:cNvPr>
          <p:cNvSpPr txBox="1"/>
          <p:nvPr/>
        </p:nvSpPr>
        <p:spPr>
          <a:xfrm>
            <a:off x="10383837" y="2127250"/>
            <a:ext cx="14973300"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Technical Integrations </a:t>
            </a:r>
            <a:endParaRPr lang="en-US" sz="6600" b="1" dirty="0">
              <a:solidFill>
                <a:srgbClr val="0ABFAB"/>
              </a:solidFill>
              <a:latin typeface="Poppins" panose="00000500000000000000" pitchFamily="2" charset="0"/>
              <a:cs typeface="Poppins" panose="00000500000000000000" pitchFamily="2" charset="0"/>
            </a:endParaRPr>
          </a:p>
        </p:txBody>
      </p:sp>
      <p:grpSp>
        <p:nvGrpSpPr>
          <p:cNvPr id="178" name="object 16">
            <a:extLst>
              <a:ext uri="{FF2B5EF4-FFF2-40B4-BE49-F238E27FC236}">
                <a16:creationId xmlns:a16="http://schemas.microsoft.com/office/drawing/2014/main" id="{565976D6-CD31-25B6-FDE5-70AE86D02171}"/>
              </a:ext>
            </a:extLst>
          </p:cNvPr>
          <p:cNvGrpSpPr/>
          <p:nvPr/>
        </p:nvGrpSpPr>
        <p:grpSpPr>
          <a:xfrm rot="424738">
            <a:off x="22542392" y="134896"/>
            <a:ext cx="4319477" cy="3984706"/>
            <a:chOff x="7867799" y="9152094"/>
            <a:chExt cx="2359660" cy="2176780"/>
          </a:xfrm>
        </p:grpSpPr>
        <p:pic>
          <p:nvPicPr>
            <p:cNvPr id="179" name="object 17">
              <a:extLst>
                <a:ext uri="{FF2B5EF4-FFF2-40B4-BE49-F238E27FC236}">
                  <a16:creationId xmlns:a16="http://schemas.microsoft.com/office/drawing/2014/main" id="{E990C274-2578-42ED-9F04-A0CA85D0AD35}"/>
                </a:ext>
              </a:extLst>
            </p:cNvPr>
            <p:cNvPicPr/>
            <p:nvPr/>
          </p:nvPicPr>
          <p:blipFill>
            <a:blip r:embed="rId2" cstate="print"/>
            <a:stretch>
              <a:fillRect/>
            </a:stretch>
          </p:blipFill>
          <p:spPr>
            <a:xfrm>
              <a:off x="7867799" y="9672452"/>
              <a:ext cx="1311475" cy="1656266"/>
            </a:xfrm>
            <a:prstGeom prst="rect">
              <a:avLst/>
            </a:prstGeom>
          </p:spPr>
        </p:pic>
        <p:pic>
          <p:nvPicPr>
            <p:cNvPr id="180" name="object 18">
              <a:extLst>
                <a:ext uri="{FF2B5EF4-FFF2-40B4-BE49-F238E27FC236}">
                  <a16:creationId xmlns:a16="http://schemas.microsoft.com/office/drawing/2014/main" id="{A0724BF0-1AD3-509E-D867-BA0C31743130}"/>
                </a:ext>
              </a:extLst>
            </p:cNvPr>
            <p:cNvPicPr/>
            <p:nvPr/>
          </p:nvPicPr>
          <p:blipFill>
            <a:blip r:embed="rId3" cstate="print"/>
            <a:stretch>
              <a:fillRect/>
            </a:stretch>
          </p:blipFill>
          <p:spPr>
            <a:xfrm>
              <a:off x="8625848" y="9152094"/>
              <a:ext cx="1601616" cy="1014357"/>
            </a:xfrm>
            <a:prstGeom prst="rect">
              <a:avLst/>
            </a:prstGeom>
          </p:spPr>
        </p:pic>
      </p:grpSp>
      <p:sp>
        <p:nvSpPr>
          <p:cNvPr id="159" name="TextBox 158">
            <a:extLst>
              <a:ext uri="{FF2B5EF4-FFF2-40B4-BE49-F238E27FC236}">
                <a16:creationId xmlns:a16="http://schemas.microsoft.com/office/drawing/2014/main" id="{9540DAD5-B2FA-4C05-B24B-9DBC8CF17D7B}"/>
              </a:ext>
            </a:extLst>
          </p:cNvPr>
          <p:cNvSpPr txBox="1"/>
          <p:nvPr/>
        </p:nvSpPr>
        <p:spPr>
          <a:xfrm>
            <a:off x="2706687" y="11536105"/>
            <a:ext cx="8405895" cy="2554545"/>
          </a:xfrm>
          <a:prstGeom prst="rect">
            <a:avLst/>
          </a:prstGeom>
          <a:noFill/>
        </p:spPr>
        <p:txBody>
          <a:bodyPr wrap="square" rtlCol="0">
            <a:spAutoFit/>
          </a:bodyPr>
          <a:lstStyle/>
          <a:p>
            <a:pPr algn="ctr"/>
            <a:r>
              <a:rPr lang="en-US" sz="8000" b="1" dirty="0" err="1">
                <a:effectLst/>
                <a:latin typeface="Poppins" panose="00000500000000000000" pitchFamily="2" charset="0"/>
                <a:cs typeface="Poppins" panose="00000500000000000000" pitchFamily="2" charset="0"/>
              </a:rPr>
              <a:t>GeoServer</a:t>
            </a:r>
            <a:endParaRPr lang="en-US" sz="8000" b="1" dirty="0">
              <a:effectLst/>
              <a:latin typeface="Poppins" panose="00000500000000000000" pitchFamily="2" charset="0"/>
              <a:cs typeface="Poppins" panose="00000500000000000000" pitchFamily="2" charset="0"/>
            </a:endParaRPr>
          </a:p>
          <a:p>
            <a:pPr algn="ctr"/>
            <a:endParaRPr lang="en-US" sz="4000" b="1" dirty="0">
              <a:solidFill>
                <a:srgbClr val="0ABFAB"/>
              </a:solidFill>
              <a:latin typeface="Poppins" panose="00000500000000000000" pitchFamily="2" charset="0"/>
              <a:cs typeface="Poppins" panose="00000500000000000000" pitchFamily="2" charset="0"/>
            </a:endParaRPr>
          </a:p>
          <a:p>
            <a:pPr algn="ctr"/>
            <a:r>
              <a:rPr lang="en-US" sz="4000" dirty="0"/>
              <a:t>Advanced spatial data handling. </a:t>
            </a:r>
            <a:endParaRPr lang="en-US" sz="4000" b="1" dirty="0">
              <a:solidFill>
                <a:srgbClr val="0ABFAB"/>
              </a:solidFill>
              <a:latin typeface="Poppins Light" panose="00000400000000000000" pitchFamily="2" charset="0"/>
              <a:cs typeface="Poppins Light" panose="00000400000000000000" pitchFamily="2" charset="0"/>
            </a:endParaRPr>
          </a:p>
        </p:txBody>
      </p:sp>
      <p:pic>
        <p:nvPicPr>
          <p:cNvPr id="182" name="object 178">
            <a:extLst>
              <a:ext uri="{FF2B5EF4-FFF2-40B4-BE49-F238E27FC236}">
                <a16:creationId xmlns:a16="http://schemas.microsoft.com/office/drawing/2014/main" id="{47E3FE08-37FB-DC4C-87EC-488288BC48D2}"/>
              </a:ext>
            </a:extLst>
          </p:cNvPr>
          <p:cNvPicPr/>
          <p:nvPr/>
        </p:nvPicPr>
        <p:blipFill>
          <a:blip r:embed="rId4" cstate="print"/>
          <a:srcRect t="44413"/>
          <a:stretch/>
        </p:blipFill>
        <p:spPr>
          <a:xfrm rot="10800000">
            <a:off x="32134055" y="17900650"/>
            <a:ext cx="3606919" cy="2203450"/>
          </a:xfrm>
          <a:prstGeom prst="rect">
            <a:avLst/>
          </a:prstGeom>
        </p:spPr>
      </p:pic>
      <p:pic>
        <p:nvPicPr>
          <p:cNvPr id="183" name="object 176">
            <a:extLst>
              <a:ext uri="{FF2B5EF4-FFF2-40B4-BE49-F238E27FC236}">
                <a16:creationId xmlns:a16="http://schemas.microsoft.com/office/drawing/2014/main" id="{E4F5B97C-B8B7-61B7-80C7-350C5D045EAC}"/>
              </a:ext>
            </a:extLst>
          </p:cNvPr>
          <p:cNvPicPr/>
          <p:nvPr/>
        </p:nvPicPr>
        <p:blipFill>
          <a:blip r:embed="rId5" cstate="print"/>
          <a:srcRect t="20965"/>
          <a:stretch/>
        </p:blipFill>
        <p:spPr>
          <a:xfrm>
            <a:off x="-94173" y="0"/>
            <a:ext cx="3039719" cy="3471120"/>
          </a:xfrm>
          <a:prstGeom prst="rect">
            <a:avLst/>
          </a:prstGeom>
        </p:spPr>
      </p:pic>
      <p:sp>
        <p:nvSpPr>
          <p:cNvPr id="189" name="TextBox 188">
            <a:extLst>
              <a:ext uri="{FF2B5EF4-FFF2-40B4-BE49-F238E27FC236}">
                <a16:creationId xmlns:a16="http://schemas.microsoft.com/office/drawing/2014/main" id="{2596AD50-143C-F5F1-CED4-79AB7B166F60}"/>
              </a:ext>
            </a:extLst>
          </p:cNvPr>
          <p:cNvSpPr txBox="1"/>
          <p:nvPr/>
        </p:nvSpPr>
        <p:spPr>
          <a:xfrm>
            <a:off x="13069887" y="11536105"/>
            <a:ext cx="8405895" cy="2554545"/>
          </a:xfrm>
          <a:prstGeom prst="rect">
            <a:avLst/>
          </a:prstGeom>
          <a:noFill/>
        </p:spPr>
        <p:txBody>
          <a:bodyPr wrap="square" rtlCol="0">
            <a:spAutoFit/>
          </a:bodyPr>
          <a:lstStyle/>
          <a:p>
            <a:pPr algn="ctr"/>
            <a:r>
              <a:rPr lang="en-US" sz="8000" b="1" dirty="0">
                <a:effectLst/>
                <a:latin typeface="Poppins" panose="00000500000000000000" pitchFamily="2" charset="0"/>
                <a:cs typeface="Poppins" panose="00000500000000000000" pitchFamily="2" charset="0"/>
              </a:rPr>
              <a:t>AWS S3/EC2</a:t>
            </a:r>
          </a:p>
          <a:p>
            <a:pPr algn="ctr"/>
            <a:endParaRPr lang="en-US" sz="4000" b="1" dirty="0">
              <a:solidFill>
                <a:srgbClr val="0ABFAB"/>
              </a:solidFill>
              <a:latin typeface="Poppins" panose="00000500000000000000" pitchFamily="2" charset="0"/>
              <a:cs typeface="Poppins" panose="00000500000000000000" pitchFamily="2" charset="0"/>
            </a:endParaRPr>
          </a:p>
          <a:p>
            <a:pPr algn="ctr"/>
            <a:r>
              <a:rPr lang="en-US" sz="4000" dirty="0"/>
              <a:t>Secure, scalable storage. </a:t>
            </a:r>
            <a:endParaRPr lang="en-US" sz="4000" b="1" dirty="0">
              <a:solidFill>
                <a:srgbClr val="0ABFAB"/>
              </a:solidFill>
              <a:latin typeface="Poppins Light" panose="00000400000000000000" pitchFamily="2" charset="0"/>
              <a:cs typeface="Poppins Light" panose="00000400000000000000" pitchFamily="2" charset="0"/>
            </a:endParaRPr>
          </a:p>
        </p:txBody>
      </p:sp>
      <p:sp>
        <p:nvSpPr>
          <p:cNvPr id="193" name="TextBox 192">
            <a:extLst>
              <a:ext uri="{FF2B5EF4-FFF2-40B4-BE49-F238E27FC236}">
                <a16:creationId xmlns:a16="http://schemas.microsoft.com/office/drawing/2014/main" id="{7C7A7F60-D90B-A1D5-BD5E-3264547D90F8}"/>
              </a:ext>
            </a:extLst>
          </p:cNvPr>
          <p:cNvSpPr txBox="1"/>
          <p:nvPr/>
        </p:nvSpPr>
        <p:spPr>
          <a:xfrm>
            <a:off x="22975887" y="11434116"/>
            <a:ext cx="8405895" cy="2554545"/>
          </a:xfrm>
          <a:prstGeom prst="rect">
            <a:avLst/>
          </a:prstGeom>
          <a:noFill/>
        </p:spPr>
        <p:txBody>
          <a:bodyPr wrap="square" rtlCol="0">
            <a:spAutoFit/>
          </a:bodyPr>
          <a:lstStyle/>
          <a:p>
            <a:pPr algn="ctr"/>
            <a:r>
              <a:rPr lang="en-US" sz="8000" b="1" dirty="0">
                <a:effectLst/>
                <a:latin typeface="Poppins" panose="00000500000000000000" pitchFamily="2" charset="0"/>
                <a:cs typeface="Poppins" panose="00000500000000000000" pitchFamily="2" charset="0"/>
              </a:rPr>
              <a:t>GIS Tools &amp; APIs</a:t>
            </a:r>
            <a:endParaRPr lang="en-US" sz="4000" b="1" dirty="0">
              <a:solidFill>
                <a:srgbClr val="0ABFAB"/>
              </a:solidFill>
              <a:latin typeface="Poppins" panose="00000500000000000000" pitchFamily="2" charset="0"/>
              <a:cs typeface="Poppins" panose="00000500000000000000" pitchFamily="2" charset="0"/>
            </a:endParaRPr>
          </a:p>
          <a:p>
            <a:pPr algn="ctr"/>
            <a:endParaRPr lang="en-US" sz="4000" dirty="0"/>
          </a:p>
          <a:p>
            <a:pPr algn="ctr"/>
            <a:r>
              <a:rPr lang="en-US" sz="4000" dirty="0"/>
              <a:t>: Enhanced mapping and analytics.</a:t>
            </a:r>
            <a:endParaRPr lang="en-US" sz="4000" b="1" dirty="0">
              <a:solidFill>
                <a:srgbClr val="0ABFAB"/>
              </a:solidFill>
              <a:latin typeface="Poppins Light" panose="00000400000000000000" pitchFamily="2" charset="0"/>
              <a:cs typeface="Poppins Light" panose="00000400000000000000" pitchFamily="2" charset="0"/>
            </a:endParaRPr>
          </a:p>
        </p:txBody>
      </p:sp>
      <p:grpSp>
        <p:nvGrpSpPr>
          <p:cNvPr id="196" name="Graphic 194">
            <a:extLst>
              <a:ext uri="{FF2B5EF4-FFF2-40B4-BE49-F238E27FC236}">
                <a16:creationId xmlns:a16="http://schemas.microsoft.com/office/drawing/2014/main" id="{FE54CC09-A1B4-7557-2F2D-FA15201DE0B0}"/>
              </a:ext>
            </a:extLst>
          </p:cNvPr>
          <p:cNvGrpSpPr/>
          <p:nvPr/>
        </p:nvGrpSpPr>
        <p:grpSpPr>
          <a:xfrm>
            <a:off x="15593516" y="7473536"/>
            <a:ext cx="3358636" cy="3358414"/>
            <a:chOff x="19751594" y="6139465"/>
            <a:chExt cx="4877276" cy="4876954"/>
          </a:xfrm>
        </p:grpSpPr>
        <p:sp>
          <p:nvSpPr>
            <p:cNvPr id="197" name="Freeform: Shape 196">
              <a:extLst>
                <a:ext uri="{FF2B5EF4-FFF2-40B4-BE49-F238E27FC236}">
                  <a16:creationId xmlns:a16="http://schemas.microsoft.com/office/drawing/2014/main" id="{842B30B0-E579-D419-6637-1580B3F9B8D3}"/>
                </a:ext>
              </a:extLst>
            </p:cNvPr>
            <p:cNvSpPr/>
            <p:nvPr/>
          </p:nvSpPr>
          <p:spPr>
            <a:xfrm>
              <a:off x="19751594" y="6139465"/>
              <a:ext cx="4877276" cy="4876954"/>
            </a:xfrm>
            <a:custGeom>
              <a:avLst/>
              <a:gdLst>
                <a:gd name="connsiteX0" fmla="*/ 2450783 w 4877276"/>
                <a:gd name="connsiteY0" fmla="*/ 4876945 h 4876954"/>
                <a:gd name="connsiteX1" fmla="*/ 0 w 4877276"/>
                <a:gd name="connsiteY1" fmla="*/ 2425210 h 4876954"/>
                <a:gd name="connsiteX2" fmla="*/ 718185 w 4877276"/>
                <a:gd name="connsiteY2" fmla="*/ 692612 h 4876954"/>
                <a:gd name="connsiteX3" fmla="*/ 4184333 w 4877276"/>
                <a:gd name="connsiteY3" fmla="*/ 743094 h 4876954"/>
                <a:gd name="connsiteX4" fmla="*/ 4184333 w 4877276"/>
                <a:gd name="connsiteY4" fmla="*/ 4158760 h 4876954"/>
                <a:gd name="connsiteX5" fmla="*/ 2450783 w 4877276"/>
                <a:gd name="connsiteY5" fmla="*/ 4876945 h 48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7276" h="4876954">
                  <a:moveTo>
                    <a:pt x="2450783" y="4876945"/>
                  </a:moveTo>
                  <a:cubicBezTo>
                    <a:pt x="1097280" y="4876945"/>
                    <a:pt x="0" y="3779664"/>
                    <a:pt x="0" y="2425210"/>
                  </a:cubicBezTo>
                  <a:cubicBezTo>
                    <a:pt x="0" y="1775604"/>
                    <a:pt x="258128" y="1152670"/>
                    <a:pt x="718185" y="692612"/>
                  </a:cubicBezTo>
                  <a:cubicBezTo>
                    <a:pt x="1689735" y="-250363"/>
                    <a:pt x="3241358" y="-227503"/>
                    <a:pt x="4184333" y="743094"/>
                  </a:cubicBezTo>
                  <a:cubicBezTo>
                    <a:pt x="5108258" y="1694642"/>
                    <a:pt x="5108258" y="3207212"/>
                    <a:pt x="4184333" y="4158760"/>
                  </a:cubicBezTo>
                  <a:cubicBezTo>
                    <a:pt x="3725228" y="4619770"/>
                    <a:pt x="3101340" y="4878850"/>
                    <a:pt x="2450783" y="4876945"/>
                  </a:cubicBezTo>
                  <a:close/>
                </a:path>
              </a:pathLst>
            </a:custGeom>
            <a:solidFill>
              <a:srgbClr val="000000"/>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E85A0EB-F106-A683-6BB0-C6B8605D5C21}"/>
                </a:ext>
              </a:extLst>
            </p:cNvPr>
            <p:cNvSpPr/>
            <p:nvPr/>
          </p:nvSpPr>
          <p:spPr>
            <a:xfrm>
              <a:off x="19837319" y="6225335"/>
              <a:ext cx="4705350" cy="4705350"/>
            </a:xfrm>
            <a:custGeom>
              <a:avLst/>
              <a:gdLst>
                <a:gd name="connsiteX0" fmla="*/ 4705350 w 4705350"/>
                <a:gd name="connsiteY0" fmla="*/ 2352675 h 4705350"/>
                <a:gd name="connsiteX1" fmla="*/ 2352675 w 4705350"/>
                <a:gd name="connsiteY1" fmla="*/ 4705350 h 4705350"/>
                <a:gd name="connsiteX2" fmla="*/ 0 w 4705350"/>
                <a:gd name="connsiteY2" fmla="*/ 2352675 h 4705350"/>
                <a:gd name="connsiteX3" fmla="*/ 2352675 w 4705350"/>
                <a:gd name="connsiteY3" fmla="*/ 0 h 4705350"/>
                <a:gd name="connsiteX4" fmla="*/ 4705350 w 4705350"/>
                <a:gd name="connsiteY4" fmla="*/ 2352675 h 470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350" h="4705350">
                  <a:moveTo>
                    <a:pt x="4705350" y="2352675"/>
                  </a:moveTo>
                  <a:cubicBezTo>
                    <a:pt x="4705350" y="3652022"/>
                    <a:pt x="3652022" y="4705350"/>
                    <a:pt x="2352675" y="4705350"/>
                  </a:cubicBezTo>
                  <a:cubicBezTo>
                    <a:pt x="1053329" y="4705350"/>
                    <a:pt x="0" y="3652022"/>
                    <a:pt x="0" y="2352675"/>
                  </a:cubicBezTo>
                  <a:cubicBezTo>
                    <a:pt x="0" y="1053329"/>
                    <a:pt x="1053329" y="0"/>
                    <a:pt x="2352675" y="0"/>
                  </a:cubicBezTo>
                  <a:cubicBezTo>
                    <a:pt x="3652022" y="0"/>
                    <a:pt x="4705350" y="1053329"/>
                    <a:pt x="4705350" y="2352675"/>
                  </a:cubicBezTo>
                  <a:close/>
                </a:path>
              </a:pathLst>
            </a:custGeom>
            <a:solidFill>
              <a:srgbClr val="0ABFAB"/>
            </a:solid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0607B5D8-7DB5-4C19-B200-353E582FEE88}"/>
                </a:ext>
              </a:extLst>
            </p:cNvPr>
            <p:cNvSpPr/>
            <p:nvPr/>
          </p:nvSpPr>
          <p:spPr>
            <a:xfrm>
              <a:off x="20900308" y="7635987"/>
              <a:ext cx="2579832" cy="1885950"/>
            </a:xfrm>
            <a:custGeom>
              <a:avLst/>
              <a:gdLst>
                <a:gd name="connsiteX0" fmla="*/ 627698 w 2579832"/>
                <a:gd name="connsiteY0" fmla="*/ 1884998 h 1885950"/>
                <a:gd name="connsiteX1" fmla="*/ 0 w 2579832"/>
                <a:gd name="connsiteY1" fmla="*/ 1257300 h 1885950"/>
                <a:gd name="connsiteX2" fmla="*/ 361950 w 2579832"/>
                <a:gd name="connsiteY2" fmla="*/ 688657 h 1885950"/>
                <a:gd name="connsiteX3" fmla="*/ 1048703 w 2579832"/>
                <a:gd name="connsiteY3" fmla="*/ 0 h 1885950"/>
                <a:gd name="connsiteX4" fmla="*/ 1599248 w 2579832"/>
                <a:gd name="connsiteY4" fmla="*/ 275272 h 1885950"/>
                <a:gd name="connsiteX5" fmla="*/ 1771650 w 2579832"/>
                <a:gd name="connsiteY5" fmla="*/ 240982 h 1885950"/>
                <a:gd name="connsiteX6" fmla="*/ 2090738 w 2579832"/>
                <a:gd name="connsiteY6" fmla="*/ 389572 h 1885950"/>
                <a:gd name="connsiteX7" fmla="*/ 2218373 w 2579832"/>
                <a:gd name="connsiteY7" fmla="*/ 716280 h 1885950"/>
                <a:gd name="connsiteX8" fmla="*/ 2212658 w 2579832"/>
                <a:gd name="connsiteY8" fmla="*/ 787718 h 1885950"/>
                <a:gd name="connsiteX9" fmla="*/ 2543175 w 2579832"/>
                <a:gd name="connsiteY9" fmla="*/ 1519238 h 1885950"/>
                <a:gd name="connsiteX10" fmla="*/ 2012633 w 2579832"/>
                <a:gd name="connsiteY10" fmla="*/ 1885950 h 1885950"/>
                <a:gd name="connsiteX11" fmla="*/ 627698 w 2579832"/>
                <a:gd name="connsiteY11" fmla="*/ 188595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9832" h="1885950">
                  <a:moveTo>
                    <a:pt x="627698" y="1884998"/>
                  </a:moveTo>
                  <a:cubicBezTo>
                    <a:pt x="280988" y="1884998"/>
                    <a:pt x="0" y="1604010"/>
                    <a:pt x="0" y="1257300"/>
                  </a:cubicBezTo>
                  <a:cubicBezTo>
                    <a:pt x="0" y="1013460"/>
                    <a:pt x="140970" y="791527"/>
                    <a:pt x="361950" y="688657"/>
                  </a:cubicBezTo>
                  <a:cubicBezTo>
                    <a:pt x="376238" y="312420"/>
                    <a:pt x="684848" y="0"/>
                    <a:pt x="1048703" y="0"/>
                  </a:cubicBezTo>
                  <a:cubicBezTo>
                    <a:pt x="1264920" y="0"/>
                    <a:pt x="1468755" y="101917"/>
                    <a:pt x="1599248" y="275272"/>
                  </a:cubicBezTo>
                  <a:cubicBezTo>
                    <a:pt x="1653540" y="252413"/>
                    <a:pt x="1712595" y="240982"/>
                    <a:pt x="1771650" y="240982"/>
                  </a:cubicBezTo>
                  <a:cubicBezTo>
                    <a:pt x="1890713" y="240982"/>
                    <a:pt x="2004060" y="293370"/>
                    <a:pt x="2090738" y="389572"/>
                  </a:cubicBezTo>
                  <a:cubicBezTo>
                    <a:pt x="2171700" y="479107"/>
                    <a:pt x="2217420" y="595313"/>
                    <a:pt x="2218373" y="716280"/>
                  </a:cubicBezTo>
                  <a:cubicBezTo>
                    <a:pt x="2218373" y="740093"/>
                    <a:pt x="2216468" y="763905"/>
                    <a:pt x="2212658" y="787718"/>
                  </a:cubicBezTo>
                  <a:cubicBezTo>
                    <a:pt x="2506028" y="898207"/>
                    <a:pt x="2653665" y="1225867"/>
                    <a:pt x="2543175" y="1519238"/>
                  </a:cubicBezTo>
                  <a:cubicBezTo>
                    <a:pt x="2460308" y="1740217"/>
                    <a:pt x="2248853" y="1885950"/>
                    <a:pt x="2012633" y="1885950"/>
                  </a:cubicBezTo>
                  <a:lnTo>
                    <a:pt x="627698" y="1885950"/>
                  </a:lnTo>
                  <a:close/>
                </a:path>
              </a:pathLst>
            </a:custGeom>
            <a:solidFill>
              <a:srgbClr val="000000"/>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BF86FF7-939A-7427-D5C1-25BEC7F14FE4}"/>
                </a:ext>
              </a:extLst>
            </p:cNvPr>
            <p:cNvSpPr/>
            <p:nvPr/>
          </p:nvSpPr>
          <p:spPr>
            <a:xfrm>
              <a:off x="20986034" y="7719807"/>
              <a:ext cx="2410781" cy="1715455"/>
            </a:xfrm>
            <a:custGeom>
              <a:avLst/>
              <a:gdLst>
                <a:gd name="connsiteX0" fmla="*/ 0 w 2410781"/>
                <a:gd name="connsiteY0" fmla="*/ 1173480 h 1715455"/>
                <a:gd name="connsiteX1" fmla="*/ 541972 w 2410781"/>
                <a:gd name="connsiteY1" fmla="*/ 1715453 h 1715455"/>
                <a:gd name="connsiteX2" fmla="*/ 1926907 w 2410781"/>
                <a:gd name="connsiteY2" fmla="*/ 1715453 h 1715455"/>
                <a:gd name="connsiteX3" fmla="*/ 2410778 w 2410781"/>
                <a:gd name="connsiteY3" fmla="*/ 1235393 h 1715455"/>
                <a:gd name="connsiteX4" fmla="*/ 2024063 w 2410781"/>
                <a:gd name="connsiteY4" fmla="*/ 761048 h 1715455"/>
                <a:gd name="connsiteX5" fmla="*/ 2047875 w 2410781"/>
                <a:gd name="connsiteY5" fmla="*/ 630555 h 1715455"/>
                <a:gd name="connsiteX6" fmla="*/ 1686878 w 2410781"/>
                <a:gd name="connsiteY6" fmla="*/ 240983 h 1715455"/>
                <a:gd name="connsiteX7" fmla="*/ 1486853 w 2410781"/>
                <a:gd name="connsiteY7" fmla="*/ 301943 h 1715455"/>
                <a:gd name="connsiteX8" fmla="*/ 964882 w 2410781"/>
                <a:gd name="connsiteY8" fmla="*/ 0 h 1715455"/>
                <a:gd name="connsiteX9" fmla="*/ 362902 w 2410781"/>
                <a:gd name="connsiteY9" fmla="*/ 630555 h 1715455"/>
                <a:gd name="connsiteX10" fmla="*/ 363855 w 2410781"/>
                <a:gd name="connsiteY10" fmla="*/ 661035 h 1715455"/>
                <a:gd name="connsiteX11" fmla="*/ 0 w 2410781"/>
                <a:gd name="connsiteY11" fmla="*/ 1173480 h 171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0781" h="1715455">
                  <a:moveTo>
                    <a:pt x="0" y="1173480"/>
                  </a:moveTo>
                  <a:cubicBezTo>
                    <a:pt x="0" y="1472565"/>
                    <a:pt x="241935" y="1715453"/>
                    <a:pt x="541972" y="1715453"/>
                  </a:cubicBezTo>
                  <a:lnTo>
                    <a:pt x="1926907" y="1715453"/>
                  </a:lnTo>
                  <a:cubicBezTo>
                    <a:pt x="2192655" y="1716405"/>
                    <a:pt x="2409825" y="1502093"/>
                    <a:pt x="2410778" y="1235393"/>
                  </a:cubicBezTo>
                  <a:cubicBezTo>
                    <a:pt x="2411730" y="1004888"/>
                    <a:pt x="2249805" y="806768"/>
                    <a:pt x="2024063" y="761048"/>
                  </a:cubicBezTo>
                  <a:cubicBezTo>
                    <a:pt x="2040255" y="719138"/>
                    <a:pt x="2047875" y="675323"/>
                    <a:pt x="2047875" y="630555"/>
                  </a:cubicBezTo>
                  <a:cubicBezTo>
                    <a:pt x="2047875" y="431483"/>
                    <a:pt x="1885950" y="240983"/>
                    <a:pt x="1686878" y="240983"/>
                  </a:cubicBezTo>
                  <a:cubicBezTo>
                    <a:pt x="1615440" y="240983"/>
                    <a:pt x="1545907" y="261938"/>
                    <a:pt x="1486853" y="301943"/>
                  </a:cubicBezTo>
                  <a:cubicBezTo>
                    <a:pt x="1379220" y="115253"/>
                    <a:pt x="1180148" y="0"/>
                    <a:pt x="964882" y="0"/>
                  </a:cubicBezTo>
                  <a:cubicBezTo>
                    <a:pt x="632460" y="0"/>
                    <a:pt x="362902" y="297180"/>
                    <a:pt x="362902" y="630555"/>
                  </a:cubicBezTo>
                  <a:cubicBezTo>
                    <a:pt x="362902" y="641033"/>
                    <a:pt x="362902" y="650558"/>
                    <a:pt x="363855" y="661035"/>
                  </a:cubicBezTo>
                  <a:cubicBezTo>
                    <a:pt x="144780" y="738188"/>
                    <a:pt x="0" y="942975"/>
                    <a:pt x="0" y="1173480"/>
                  </a:cubicBezTo>
                  <a:close/>
                </a:path>
              </a:pathLst>
            </a:custGeom>
            <a:solidFill>
              <a:srgbClr val="FFFFFF"/>
            </a:solidFill>
            <a:ln w="9525" cap="flat">
              <a:noFill/>
              <a:prstDash val="solid"/>
              <a:miter/>
            </a:ln>
          </p:spPr>
          <p:txBody>
            <a:bodyPr rtlCol="0" anchor="ctr"/>
            <a:lstStyle/>
            <a:p>
              <a:endParaRPr lang="en-US"/>
            </a:p>
          </p:txBody>
        </p:sp>
      </p:grpSp>
      <p:grpSp>
        <p:nvGrpSpPr>
          <p:cNvPr id="203" name="Graphic 201">
            <a:extLst>
              <a:ext uri="{FF2B5EF4-FFF2-40B4-BE49-F238E27FC236}">
                <a16:creationId xmlns:a16="http://schemas.microsoft.com/office/drawing/2014/main" id="{AD262276-7F20-3E1A-E88E-42C0864F4FB6}"/>
              </a:ext>
            </a:extLst>
          </p:cNvPr>
          <p:cNvGrpSpPr/>
          <p:nvPr/>
        </p:nvGrpSpPr>
        <p:grpSpPr>
          <a:xfrm>
            <a:off x="25449978" y="7532669"/>
            <a:ext cx="3225656" cy="3230564"/>
            <a:chOff x="30142210" y="6412107"/>
            <a:chExt cx="3225656" cy="3230564"/>
          </a:xfrm>
        </p:grpSpPr>
        <p:sp>
          <p:nvSpPr>
            <p:cNvPr id="204" name="Freeform: Shape 203">
              <a:extLst>
                <a:ext uri="{FF2B5EF4-FFF2-40B4-BE49-F238E27FC236}">
                  <a16:creationId xmlns:a16="http://schemas.microsoft.com/office/drawing/2014/main" id="{BB0D5DF0-3FB8-BE85-2017-33C25D0FC2F7}"/>
                </a:ext>
              </a:extLst>
            </p:cNvPr>
            <p:cNvSpPr/>
            <p:nvPr/>
          </p:nvSpPr>
          <p:spPr>
            <a:xfrm flipV="1">
              <a:off x="30443869" y="8183890"/>
              <a:ext cx="1094128" cy="667097"/>
            </a:xfrm>
            <a:custGeom>
              <a:avLst/>
              <a:gdLst>
                <a:gd name="connsiteX0" fmla="*/ 59978 w 1094128"/>
                <a:gd name="connsiteY0" fmla="*/ 391 h 667097"/>
                <a:gd name="connsiteX1" fmla="*/ 793785 w 1094128"/>
                <a:gd name="connsiteY1" fmla="*/ 391 h 667097"/>
                <a:gd name="connsiteX2" fmla="*/ 794939 w 1094128"/>
                <a:gd name="connsiteY2" fmla="*/ 2377 h 667097"/>
                <a:gd name="connsiteX3" fmla="*/ 931295 w 1094128"/>
                <a:gd name="connsiteY3" fmla="*/ 135055 h 667097"/>
                <a:gd name="connsiteX4" fmla="*/ 1093842 w 1094128"/>
                <a:gd name="connsiteY4" fmla="*/ 386615 h 667097"/>
                <a:gd name="connsiteX5" fmla="*/ 862927 w 1094128"/>
                <a:gd name="connsiteY5" fmla="*/ 497946 h 667097"/>
                <a:gd name="connsiteX6" fmla="*/ 628746 w 1094128"/>
                <a:gd name="connsiteY6" fmla="*/ 305535 h 667097"/>
                <a:gd name="connsiteX7" fmla="*/ 554314 w 1094128"/>
                <a:gd name="connsiteY7" fmla="*/ 520204 h 667097"/>
                <a:gd name="connsiteX8" fmla="*/ 482845 w 1094128"/>
                <a:gd name="connsiteY8" fmla="*/ 664362 h 667097"/>
                <a:gd name="connsiteX9" fmla="*/ 297003 w 1094128"/>
                <a:gd name="connsiteY9" fmla="*/ 545878 h 667097"/>
                <a:gd name="connsiteX10" fmla="*/ 24174 w 1094128"/>
                <a:gd name="connsiteY10" fmla="*/ 487364 h 667097"/>
                <a:gd name="connsiteX11" fmla="*/ 3037 w 1094128"/>
                <a:gd name="connsiteY11" fmla="*/ 481700 h 667097"/>
                <a:gd name="connsiteX12" fmla="*/ 58273 w 1094128"/>
                <a:gd name="connsiteY12" fmla="*/ 6763 h 6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28" h="667097">
                  <a:moveTo>
                    <a:pt x="59978" y="391"/>
                  </a:moveTo>
                  <a:lnTo>
                    <a:pt x="793785" y="391"/>
                  </a:lnTo>
                  <a:lnTo>
                    <a:pt x="794939" y="2377"/>
                  </a:lnTo>
                  <a:cubicBezTo>
                    <a:pt x="840688" y="61678"/>
                    <a:pt x="895268" y="104031"/>
                    <a:pt x="931295" y="135055"/>
                  </a:cubicBezTo>
                  <a:cubicBezTo>
                    <a:pt x="1034351" y="223812"/>
                    <a:pt x="1087581" y="284850"/>
                    <a:pt x="1093842" y="386615"/>
                  </a:cubicBezTo>
                  <a:cubicBezTo>
                    <a:pt x="1102949" y="534307"/>
                    <a:pt x="953553" y="588572"/>
                    <a:pt x="862927" y="497946"/>
                  </a:cubicBezTo>
                  <a:cubicBezTo>
                    <a:pt x="775933" y="410959"/>
                    <a:pt x="729220" y="286326"/>
                    <a:pt x="628746" y="305535"/>
                  </a:cubicBezTo>
                  <a:cubicBezTo>
                    <a:pt x="536520" y="323171"/>
                    <a:pt x="535314" y="426739"/>
                    <a:pt x="554314" y="520204"/>
                  </a:cubicBezTo>
                  <a:cubicBezTo>
                    <a:pt x="572134" y="607933"/>
                    <a:pt x="527243" y="652633"/>
                    <a:pt x="482845" y="664362"/>
                  </a:cubicBezTo>
                  <a:cubicBezTo>
                    <a:pt x="407495" y="684279"/>
                    <a:pt x="338904" y="604812"/>
                    <a:pt x="297003" y="545878"/>
                  </a:cubicBezTo>
                  <a:cubicBezTo>
                    <a:pt x="218532" y="435479"/>
                    <a:pt x="172364" y="525049"/>
                    <a:pt x="24174" y="487364"/>
                  </a:cubicBezTo>
                  <a:lnTo>
                    <a:pt x="3037" y="481700"/>
                  </a:lnTo>
                  <a:cubicBezTo>
                    <a:pt x="-7610" y="322096"/>
                    <a:pt x="10806" y="160919"/>
                    <a:pt x="58273" y="6763"/>
                  </a:cubicBezTo>
                  <a:close/>
                </a:path>
              </a:pathLst>
            </a:custGeom>
            <a:solidFill>
              <a:srgbClr val="0ABFAB"/>
            </a:solidFill>
            <a:ln w="654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F901CDB-01FE-158D-4063-4C14B81E8FAC}"/>
                </a:ext>
              </a:extLst>
            </p:cNvPr>
            <p:cNvSpPr/>
            <p:nvPr/>
          </p:nvSpPr>
          <p:spPr>
            <a:xfrm flipV="1">
              <a:off x="31727367" y="7171982"/>
              <a:ext cx="1338837" cy="1425356"/>
            </a:xfrm>
            <a:custGeom>
              <a:avLst/>
              <a:gdLst>
                <a:gd name="connsiteX0" fmla="*/ 1336583 w 1338837"/>
                <a:gd name="connsiteY0" fmla="*/ 53713 h 1425356"/>
                <a:gd name="connsiteX1" fmla="*/ 955426 w 1338837"/>
                <a:gd name="connsiteY1" fmla="*/ 1067122 h 1425356"/>
                <a:gd name="connsiteX2" fmla="*/ 307616 w 1338837"/>
                <a:gd name="connsiteY2" fmla="*/ 1421228 h 1425356"/>
                <a:gd name="connsiteX3" fmla="*/ 291422 w 1338837"/>
                <a:gd name="connsiteY3" fmla="*/ 1425569 h 1425356"/>
                <a:gd name="connsiteX4" fmla="*/ 65398 w 1338837"/>
                <a:gd name="connsiteY4" fmla="*/ 1026349 h 1425356"/>
                <a:gd name="connsiteX5" fmla="*/ 83971 w 1338837"/>
                <a:gd name="connsiteY5" fmla="*/ 1021373 h 1425356"/>
                <a:gd name="connsiteX6" fmla="*/ 99916 w 1338837"/>
                <a:gd name="connsiteY6" fmla="*/ 733681 h 1425356"/>
                <a:gd name="connsiteX7" fmla="*/ 116431 w 1338837"/>
                <a:gd name="connsiteY7" fmla="*/ 490827 h 1425356"/>
                <a:gd name="connsiteX8" fmla="*/ 431869 w 1338837"/>
                <a:gd name="connsiteY8" fmla="*/ 66694 h 1425356"/>
                <a:gd name="connsiteX9" fmla="*/ 670389 w 1338837"/>
                <a:gd name="connsiteY9" fmla="*/ 87530 h 1425356"/>
                <a:gd name="connsiteX10" fmla="*/ 868458 w 1338837"/>
                <a:gd name="connsiteY10" fmla="*/ 257847 h 1425356"/>
                <a:gd name="connsiteX11" fmla="*/ 1101367 w 1338837"/>
                <a:gd name="connsiteY11" fmla="*/ 30970 h 1425356"/>
                <a:gd name="connsiteX12" fmla="*/ 1324625 w 1338837"/>
                <a:gd name="connsiteY12" fmla="*/ 46809 h 142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8837" h="1425356">
                  <a:moveTo>
                    <a:pt x="1336583" y="53713"/>
                  </a:moveTo>
                  <a:cubicBezTo>
                    <a:pt x="1360434" y="417411"/>
                    <a:pt x="1233408" y="789140"/>
                    <a:pt x="955426" y="1067122"/>
                  </a:cubicBezTo>
                  <a:cubicBezTo>
                    <a:pt x="770883" y="1251666"/>
                    <a:pt x="545022" y="1369703"/>
                    <a:pt x="307616" y="1421228"/>
                  </a:cubicBezTo>
                  <a:lnTo>
                    <a:pt x="291422" y="1425569"/>
                  </a:lnTo>
                  <a:lnTo>
                    <a:pt x="65398" y="1026349"/>
                  </a:lnTo>
                  <a:lnTo>
                    <a:pt x="83971" y="1021373"/>
                  </a:lnTo>
                  <a:cubicBezTo>
                    <a:pt x="252157" y="984495"/>
                    <a:pt x="236239" y="778998"/>
                    <a:pt x="99916" y="733681"/>
                  </a:cubicBezTo>
                  <a:cubicBezTo>
                    <a:pt x="-69070" y="677501"/>
                    <a:pt x="5645" y="484264"/>
                    <a:pt x="116431" y="490827"/>
                  </a:cubicBezTo>
                  <a:cubicBezTo>
                    <a:pt x="417635" y="508673"/>
                    <a:pt x="303977" y="218385"/>
                    <a:pt x="431869" y="66694"/>
                  </a:cubicBezTo>
                  <a:cubicBezTo>
                    <a:pt x="501299" y="-15658"/>
                    <a:pt x="658700" y="-35182"/>
                    <a:pt x="670389" y="87530"/>
                  </a:cubicBezTo>
                  <a:cubicBezTo>
                    <a:pt x="689553" y="288549"/>
                    <a:pt x="778934" y="214156"/>
                    <a:pt x="868458" y="257847"/>
                  </a:cubicBezTo>
                  <a:cubicBezTo>
                    <a:pt x="998828" y="321468"/>
                    <a:pt x="968781" y="97384"/>
                    <a:pt x="1101367" y="30970"/>
                  </a:cubicBezTo>
                  <a:cubicBezTo>
                    <a:pt x="1204338" y="-20621"/>
                    <a:pt x="1295633" y="37172"/>
                    <a:pt x="1324625" y="46809"/>
                  </a:cubicBezTo>
                  <a:close/>
                </a:path>
              </a:pathLst>
            </a:custGeom>
            <a:solidFill>
              <a:srgbClr val="0ABFAB"/>
            </a:solidFill>
            <a:ln w="654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25591550-D55A-FFFE-B510-C77608687378}"/>
                </a:ext>
              </a:extLst>
            </p:cNvPr>
            <p:cNvSpPr/>
            <p:nvPr/>
          </p:nvSpPr>
          <p:spPr>
            <a:xfrm flipV="1">
              <a:off x="30142210" y="6884133"/>
              <a:ext cx="3225656" cy="2229102"/>
            </a:xfrm>
            <a:custGeom>
              <a:avLst/>
              <a:gdLst>
                <a:gd name="connsiteX0" fmla="*/ 2039386 w 3225656"/>
                <a:gd name="connsiteY0" fmla="*/ 2229609 h 2229102"/>
                <a:gd name="connsiteX1" fmla="*/ 3094939 w 3225656"/>
                <a:gd name="connsiteY1" fmla="*/ 2229609 h 2229102"/>
                <a:gd name="connsiteX2" fmla="*/ 3226063 w 3225656"/>
                <a:gd name="connsiteY2" fmla="*/ 2098485 h 2229102"/>
                <a:gd name="connsiteX3" fmla="*/ 3226063 w 3225656"/>
                <a:gd name="connsiteY3" fmla="*/ 131623 h 2229102"/>
                <a:gd name="connsiteX4" fmla="*/ 3094939 w 3225656"/>
                <a:gd name="connsiteY4" fmla="*/ 506 h 2229102"/>
                <a:gd name="connsiteX5" fmla="*/ 131530 w 3225656"/>
                <a:gd name="connsiteY5" fmla="*/ 506 h 2229102"/>
                <a:gd name="connsiteX6" fmla="*/ 406 w 3225656"/>
                <a:gd name="connsiteY6" fmla="*/ 131623 h 2229102"/>
                <a:gd name="connsiteX7" fmla="*/ 406 w 3225656"/>
                <a:gd name="connsiteY7" fmla="*/ 2098485 h 2229102"/>
                <a:gd name="connsiteX8" fmla="*/ 131530 w 3225656"/>
                <a:gd name="connsiteY8" fmla="*/ 2229609 h 2229102"/>
                <a:gd name="connsiteX9" fmla="*/ 1187082 w 3225656"/>
                <a:gd name="connsiteY9" fmla="*/ 2229609 h 222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5656" h="2229102">
                  <a:moveTo>
                    <a:pt x="2039386" y="2229609"/>
                  </a:moveTo>
                  <a:lnTo>
                    <a:pt x="3094939" y="2229609"/>
                  </a:lnTo>
                  <a:cubicBezTo>
                    <a:pt x="3167057" y="2229609"/>
                    <a:pt x="3226063" y="2170603"/>
                    <a:pt x="3226063" y="2098485"/>
                  </a:cubicBezTo>
                  <a:lnTo>
                    <a:pt x="3226063" y="131623"/>
                  </a:lnTo>
                  <a:cubicBezTo>
                    <a:pt x="3226063" y="59512"/>
                    <a:pt x="3167050" y="506"/>
                    <a:pt x="3094939" y="506"/>
                  </a:cubicBezTo>
                  <a:lnTo>
                    <a:pt x="131530" y="506"/>
                  </a:lnTo>
                  <a:cubicBezTo>
                    <a:pt x="59419" y="506"/>
                    <a:pt x="406" y="59505"/>
                    <a:pt x="406" y="131623"/>
                  </a:cubicBezTo>
                  <a:lnTo>
                    <a:pt x="406" y="2098485"/>
                  </a:lnTo>
                  <a:cubicBezTo>
                    <a:pt x="406" y="2170603"/>
                    <a:pt x="59412" y="2229609"/>
                    <a:pt x="131530" y="2229609"/>
                  </a:cubicBezTo>
                  <a:lnTo>
                    <a:pt x="1187082" y="2229609"/>
                  </a:lnTo>
                </a:path>
              </a:pathLst>
            </a:custGeom>
            <a:noFill/>
            <a:ln w="57150" cap="rnd">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33F642F0-FD2D-7264-B805-4D38D33622C0}"/>
                </a:ext>
              </a:extLst>
            </p:cNvPr>
            <p:cNvSpPr/>
            <p:nvPr/>
          </p:nvSpPr>
          <p:spPr>
            <a:xfrm flipV="1">
              <a:off x="31230543" y="9637754"/>
              <a:ext cx="1048989" cy="4917"/>
            </a:xfrm>
            <a:custGeom>
              <a:avLst/>
              <a:gdLst>
                <a:gd name="connsiteX0" fmla="*/ 261 w 1048989"/>
                <a:gd name="connsiteY0" fmla="*/ 669 h 4917"/>
                <a:gd name="connsiteX1" fmla="*/ 1049251 w 1048989"/>
                <a:gd name="connsiteY1" fmla="*/ 669 h 4917"/>
              </a:gdLst>
              <a:ahLst/>
              <a:cxnLst>
                <a:cxn ang="0">
                  <a:pos x="connsiteX0" y="connsiteY0"/>
                </a:cxn>
                <a:cxn ang="0">
                  <a:pos x="connsiteX1" y="connsiteY1"/>
                </a:cxn>
              </a:cxnLst>
              <a:rect l="l" t="t" r="r" b="b"/>
              <a:pathLst>
                <a:path w="1048989" h="4917">
                  <a:moveTo>
                    <a:pt x="261" y="669"/>
                  </a:moveTo>
                  <a:lnTo>
                    <a:pt x="1049251" y="669"/>
                  </a:lnTo>
                </a:path>
              </a:pathLst>
            </a:custGeom>
            <a:noFill/>
            <a:ln w="57150" cap="rnd">
              <a:solidFill>
                <a:schemeClr val="tx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DE485BA5-3B2E-111E-AE7B-A6B22CA8F767}"/>
                </a:ext>
              </a:extLst>
            </p:cNvPr>
            <p:cNvSpPr/>
            <p:nvPr/>
          </p:nvSpPr>
          <p:spPr>
            <a:xfrm flipV="1">
              <a:off x="31362178" y="9115136"/>
              <a:ext cx="139528" cy="520724"/>
            </a:xfrm>
            <a:custGeom>
              <a:avLst/>
              <a:gdLst>
                <a:gd name="connsiteX0" fmla="*/ 265 w 139528"/>
                <a:gd name="connsiteY0" fmla="*/ 576 h 520724"/>
                <a:gd name="connsiteX1" fmla="*/ 139794 w 139528"/>
                <a:gd name="connsiteY1" fmla="*/ 521301 h 520724"/>
              </a:gdLst>
              <a:ahLst/>
              <a:cxnLst>
                <a:cxn ang="0">
                  <a:pos x="connsiteX0" y="connsiteY0"/>
                </a:cxn>
                <a:cxn ang="0">
                  <a:pos x="connsiteX1" y="connsiteY1"/>
                </a:cxn>
              </a:cxnLst>
              <a:rect l="l" t="t" r="r" b="b"/>
              <a:pathLst>
                <a:path w="139528" h="520724">
                  <a:moveTo>
                    <a:pt x="265" y="576"/>
                  </a:moveTo>
                  <a:lnTo>
                    <a:pt x="139794" y="521301"/>
                  </a:lnTo>
                </a:path>
              </a:pathLst>
            </a:custGeom>
            <a:noFill/>
            <a:ln w="57150" cap="rnd">
              <a:solidFill>
                <a:schemeClr val="tx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53B644C-021F-4E03-A398-0E67294F6AAD}"/>
                </a:ext>
              </a:extLst>
            </p:cNvPr>
            <p:cNvSpPr/>
            <p:nvPr/>
          </p:nvSpPr>
          <p:spPr>
            <a:xfrm flipV="1">
              <a:off x="32008369" y="9115136"/>
              <a:ext cx="139528" cy="520724"/>
            </a:xfrm>
            <a:custGeom>
              <a:avLst/>
              <a:gdLst>
                <a:gd name="connsiteX0" fmla="*/ 139946 w 139528"/>
                <a:gd name="connsiteY0" fmla="*/ 576 h 520724"/>
                <a:gd name="connsiteX1" fmla="*/ 418 w 139528"/>
                <a:gd name="connsiteY1" fmla="*/ 521301 h 520724"/>
              </a:gdLst>
              <a:ahLst/>
              <a:cxnLst>
                <a:cxn ang="0">
                  <a:pos x="connsiteX0" y="connsiteY0"/>
                </a:cxn>
                <a:cxn ang="0">
                  <a:pos x="connsiteX1" y="connsiteY1"/>
                </a:cxn>
              </a:cxnLst>
              <a:rect l="l" t="t" r="r" b="b"/>
              <a:pathLst>
                <a:path w="139528" h="520724">
                  <a:moveTo>
                    <a:pt x="139946" y="576"/>
                  </a:moveTo>
                  <a:lnTo>
                    <a:pt x="418" y="521301"/>
                  </a:lnTo>
                </a:path>
              </a:pathLst>
            </a:custGeom>
            <a:noFill/>
            <a:ln w="57150" cap="rnd">
              <a:solidFill>
                <a:schemeClr val="tx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EEA73B17-48D7-BAFC-6ED4-F76520AB3F01}"/>
                </a:ext>
              </a:extLst>
            </p:cNvPr>
            <p:cNvSpPr/>
            <p:nvPr/>
          </p:nvSpPr>
          <p:spPr>
            <a:xfrm flipV="1">
              <a:off x="30207775" y="8850988"/>
              <a:ext cx="3094525" cy="4917"/>
            </a:xfrm>
            <a:custGeom>
              <a:avLst/>
              <a:gdLst>
                <a:gd name="connsiteX0" fmla="*/ 105 w 3094525"/>
                <a:gd name="connsiteY0" fmla="*/ 509 h 4917"/>
                <a:gd name="connsiteX1" fmla="*/ 3094631 w 3094525"/>
                <a:gd name="connsiteY1" fmla="*/ 509 h 4917"/>
              </a:gdLst>
              <a:ahLst/>
              <a:cxnLst>
                <a:cxn ang="0">
                  <a:pos x="connsiteX0" y="connsiteY0"/>
                </a:cxn>
                <a:cxn ang="0">
                  <a:pos x="connsiteX1" y="connsiteY1"/>
                </a:cxn>
              </a:cxnLst>
              <a:rect l="l" t="t" r="r" b="b"/>
              <a:pathLst>
                <a:path w="3094525" h="4917">
                  <a:moveTo>
                    <a:pt x="105" y="509"/>
                  </a:moveTo>
                  <a:lnTo>
                    <a:pt x="3094631" y="509"/>
                  </a:lnTo>
                </a:path>
              </a:pathLst>
            </a:custGeom>
            <a:noFill/>
            <a:ln w="57150" cap="rnd">
              <a:solidFill>
                <a:srgbClr val="000000"/>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89BD1A28-FE4B-3BA7-5DAA-D39200854E94}"/>
                </a:ext>
              </a:extLst>
            </p:cNvPr>
            <p:cNvSpPr/>
            <p:nvPr/>
          </p:nvSpPr>
          <p:spPr>
            <a:xfrm flipV="1">
              <a:off x="30443875" y="7173897"/>
              <a:ext cx="2622330" cy="1670719"/>
            </a:xfrm>
            <a:custGeom>
              <a:avLst/>
              <a:gdLst>
                <a:gd name="connsiteX0" fmla="*/ 1043525 w 2622330"/>
                <a:gd name="connsiteY0" fmla="*/ 1671185 h 1670719"/>
                <a:gd name="connsiteX1" fmla="*/ 384281 w 2622330"/>
                <a:gd name="connsiteY1" fmla="*/ 1314653 h 1670719"/>
                <a:gd name="connsiteX2" fmla="*/ 58459 w 2622330"/>
                <a:gd name="connsiteY2" fmla="*/ 466 h 1670719"/>
                <a:gd name="connsiteX3" fmla="*/ 2565091 w 2622330"/>
                <a:gd name="connsiteY3" fmla="*/ 2478 h 1670719"/>
                <a:gd name="connsiteX4" fmla="*/ 2238652 w 2622330"/>
                <a:gd name="connsiteY4" fmla="*/ 1314653 h 1670719"/>
                <a:gd name="connsiteX5" fmla="*/ 1590836 w 2622330"/>
                <a:gd name="connsiteY5" fmla="*/ 1668759 h 16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330" h="1670719">
                  <a:moveTo>
                    <a:pt x="1043525" y="1671185"/>
                  </a:moveTo>
                  <a:cubicBezTo>
                    <a:pt x="801950" y="1621004"/>
                    <a:pt x="571782" y="1502153"/>
                    <a:pt x="384281" y="1314653"/>
                  </a:cubicBezTo>
                  <a:cubicBezTo>
                    <a:pt x="28628" y="958999"/>
                    <a:pt x="-79923" y="449885"/>
                    <a:pt x="58459" y="466"/>
                  </a:cubicBezTo>
                  <a:moveTo>
                    <a:pt x="2565091" y="2478"/>
                  </a:moveTo>
                  <a:cubicBezTo>
                    <a:pt x="2702529" y="451400"/>
                    <a:pt x="2593775" y="959524"/>
                    <a:pt x="2238652" y="1314653"/>
                  </a:cubicBezTo>
                  <a:cubicBezTo>
                    <a:pt x="2054109" y="1499196"/>
                    <a:pt x="1828242" y="1617234"/>
                    <a:pt x="1590836" y="1668759"/>
                  </a:cubicBezTo>
                </a:path>
              </a:pathLst>
            </a:custGeom>
            <a:noFill/>
            <a:ln w="57150" cap="rnd">
              <a:solidFill>
                <a:srgbClr val="000000"/>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20CDBD8D-F795-56DE-8C91-49B8FE5D86DA}"/>
                </a:ext>
              </a:extLst>
            </p:cNvPr>
            <p:cNvSpPr/>
            <p:nvPr/>
          </p:nvSpPr>
          <p:spPr>
            <a:xfrm flipV="1">
              <a:off x="31328886" y="6412107"/>
              <a:ext cx="852304" cy="1224721"/>
            </a:xfrm>
            <a:custGeom>
              <a:avLst/>
              <a:gdLst>
                <a:gd name="connsiteX0" fmla="*/ 143085 w 852304"/>
                <a:gd name="connsiteY0" fmla="*/ 1224946 h 1224721"/>
                <a:gd name="connsiteX1" fmla="*/ 709808 w 852304"/>
                <a:gd name="connsiteY1" fmla="*/ 1224953 h 1224721"/>
                <a:gd name="connsiteX2" fmla="*/ 852602 w 852304"/>
                <a:gd name="connsiteY2" fmla="*/ 752927 h 1224721"/>
                <a:gd name="connsiteX3" fmla="*/ 426450 w 852304"/>
                <a:gd name="connsiteY3" fmla="*/ 231 h 1224721"/>
                <a:gd name="connsiteX4" fmla="*/ 298 w 852304"/>
                <a:gd name="connsiteY4" fmla="*/ 752921 h 122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304" h="1224721">
                  <a:moveTo>
                    <a:pt x="143085" y="1224946"/>
                  </a:moveTo>
                  <a:lnTo>
                    <a:pt x="709808" y="1224953"/>
                  </a:lnTo>
                  <a:lnTo>
                    <a:pt x="852602" y="752927"/>
                  </a:lnTo>
                  <a:lnTo>
                    <a:pt x="426450" y="231"/>
                  </a:lnTo>
                  <a:lnTo>
                    <a:pt x="298" y="752921"/>
                  </a:lnTo>
                  <a:close/>
                </a:path>
              </a:pathLst>
            </a:custGeom>
            <a:noFill/>
            <a:ln w="57150" cap="rnd">
              <a:solidFill>
                <a:srgbClr val="000000"/>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60DBA824-D18B-7553-B2F4-7BEC9DB24424}"/>
                </a:ext>
              </a:extLst>
            </p:cNvPr>
            <p:cNvSpPr/>
            <p:nvPr/>
          </p:nvSpPr>
          <p:spPr>
            <a:xfrm flipV="1">
              <a:off x="31623914" y="6720228"/>
              <a:ext cx="262247" cy="262247"/>
            </a:xfrm>
            <a:custGeom>
              <a:avLst/>
              <a:gdLst>
                <a:gd name="connsiteX0" fmla="*/ 131465 w 262247"/>
                <a:gd name="connsiteY0" fmla="*/ 83 h 262247"/>
                <a:gd name="connsiteX1" fmla="*/ 262589 w 262247"/>
                <a:gd name="connsiteY1" fmla="*/ 131206 h 262247"/>
                <a:gd name="connsiteX2" fmla="*/ 131465 w 262247"/>
                <a:gd name="connsiteY2" fmla="*/ 262330 h 262247"/>
                <a:gd name="connsiteX3" fmla="*/ 341 w 262247"/>
                <a:gd name="connsiteY3" fmla="*/ 131206 h 262247"/>
                <a:gd name="connsiteX4" fmla="*/ 131465 w 262247"/>
                <a:gd name="connsiteY4" fmla="*/ 83 h 262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47" h="262247">
                  <a:moveTo>
                    <a:pt x="131465" y="83"/>
                  </a:moveTo>
                  <a:cubicBezTo>
                    <a:pt x="203681" y="83"/>
                    <a:pt x="262589" y="58983"/>
                    <a:pt x="262589" y="131206"/>
                  </a:cubicBezTo>
                  <a:cubicBezTo>
                    <a:pt x="262589" y="203429"/>
                    <a:pt x="203681" y="262330"/>
                    <a:pt x="131465" y="262330"/>
                  </a:cubicBezTo>
                  <a:cubicBezTo>
                    <a:pt x="59242" y="262330"/>
                    <a:pt x="341" y="203429"/>
                    <a:pt x="341" y="131206"/>
                  </a:cubicBezTo>
                  <a:cubicBezTo>
                    <a:pt x="341" y="58983"/>
                    <a:pt x="59242" y="83"/>
                    <a:pt x="131465" y="83"/>
                  </a:cubicBezTo>
                  <a:close/>
                </a:path>
              </a:pathLst>
            </a:custGeom>
            <a:noFill/>
            <a:ln w="57150" cap="rnd">
              <a:solidFill>
                <a:srgbClr val="000000"/>
              </a:solidFill>
              <a:prstDash val="solid"/>
              <a:round/>
            </a:ln>
          </p:spPr>
          <p:txBody>
            <a:bodyPr rtlCol="0" anchor="ctr"/>
            <a:lstStyle/>
            <a:p>
              <a:endParaRPr lang="en-US"/>
            </a:p>
          </p:txBody>
        </p:sp>
      </p:grpSp>
      <p:sp>
        <p:nvSpPr>
          <p:cNvPr id="2" name="TextBox 1">
            <a:extLst>
              <a:ext uri="{FF2B5EF4-FFF2-40B4-BE49-F238E27FC236}">
                <a16:creationId xmlns:a16="http://schemas.microsoft.com/office/drawing/2014/main" id="{ADA21FD4-1F1C-FBC6-7E3B-82A35D6069FD}"/>
              </a:ext>
            </a:extLst>
          </p:cNvPr>
          <p:cNvSpPr txBox="1"/>
          <p:nvPr/>
        </p:nvSpPr>
        <p:spPr>
          <a:xfrm>
            <a:off x="2919556" y="4734485"/>
            <a:ext cx="11979131" cy="1205330"/>
          </a:xfrm>
          <a:prstGeom prst="rect">
            <a:avLst/>
          </a:prstGeom>
          <a:noFill/>
        </p:spPr>
        <p:txBody>
          <a:bodyPr wrap="square" rtlCol="0">
            <a:spAutoFit/>
          </a:bodyPr>
          <a:lstStyle/>
          <a:p>
            <a:pPr marL="0" marR="0">
              <a:lnSpc>
                <a:spcPct val="115000"/>
              </a:lnSpc>
              <a:spcAft>
                <a:spcPts val="800"/>
              </a:spcAft>
              <a:buNone/>
            </a:pPr>
            <a:r>
              <a:rPr lang="en-GB" sz="6600" kern="100" dirty="0">
                <a:effectLst/>
                <a:latin typeface="Poppins" panose="00000500000000000000" pitchFamily="2" charset="0"/>
                <a:ea typeface="Aptos" panose="020B0004020202020204" pitchFamily="34" charset="0"/>
                <a:cs typeface="Poppins" panose="00000500000000000000" pitchFamily="2" charset="0"/>
              </a:rPr>
              <a:t>Built on robust technology: </a:t>
            </a:r>
            <a:endParaRPr lang="en-US" sz="7200" kern="100" dirty="0">
              <a:effectLst/>
              <a:latin typeface="Poppins" panose="00000500000000000000" pitchFamily="2" charset="0"/>
              <a:ea typeface="Aptos" panose="020B0004020202020204" pitchFamily="34" charset="0"/>
              <a:cs typeface="Poppins" panose="00000500000000000000" pitchFamily="2" charset="0"/>
            </a:endParaRPr>
          </a:p>
        </p:txBody>
      </p:sp>
      <p:grpSp>
        <p:nvGrpSpPr>
          <p:cNvPr id="3" name="Graphic 156">
            <a:extLst>
              <a:ext uri="{FF2B5EF4-FFF2-40B4-BE49-F238E27FC236}">
                <a16:creationId xmlns:a16="http://schemas.microsoft.com/office/drawing/2014/main" id="{05BBE3B0-D4E8-C780-E3F2-A2738CA0C45D}"/>
              </a:ext>
            </a:extLst>
          </p:cNvPr>
          <p:cNvGrpSpPr/>
          <p:nvPr/>
        </p:nvGrpSpPr>
        <p:grpSpPr>
          <a:xfrm>
            <a:off x="5455085" y="7453174"/>
            <a:ext cx="2909095" cy="3176151"/>
            <a:chOff x="5455085" y="7453174"/>
            <a:chExt cx="2909095" cy="3176151"/>
          </a:xfrm>
        </p:grpSpPr>
        <p:sp>
          <p:nvSpPr>
            <p:cNvPr id="4" name="Freeform: Shape 3">
              <a:extLst>
                <a:ext uri="{FF2B5EF4-FFF2-40B4-BE49-F238E27FC236}">
                  <a16:creationId xmlns:a16="http://schemas.microsoft.com/office/drawing/2014/main" id="{7DA10D21-17D3-0227-2B32-44E8C5FBB1D4}"/>
                </a:ext>
              </a:extLst>
            </p:cNvPr>
            <p:cNvSpPr/>
            <p:nvPr/>
          </p:nvSpPr>
          <p:spPr>
            <a:xfrm>
              <a:off x="5486284" y="7484321"/>
              <a:ext cx="2307065" cy="2307059"/>
            </a:xfrm>
            <a:custGeom>
              <a:avLst/>
              <a:gdLst>
                <a:gd name="connsiteX0" fmla="*/ 2307066 w 2307065"/>
                <a:gd name="connsiteY0" fmla="*/ 1153370 h 2307059"/>
                <a:gd name="connsiteX1" fmla="*/ 2248215 w 2307065"/>
                <a:gd name="connsiteY1" fmla="*/ 1518314 h 2307059"/>
                <a:gd name="connsiteX2" fmla="*/ 2247281 w 2307065"/>
                <a:gd name="connsiteY2" fmla="*/ 1520490 h 2307059"/>
                <a:gd name="connsiteX3" fmla="*/ 1829712 w 2307065"/>
                <a:gd name="connsiteY3" fmla="*/ 2087841 h 2307059"/>
                <a:gd name="connsiteX4" fmla="*/ 1153382 w 2307065"/>
                <a:gd name="connsiteY4" fmla="*/ 2307059 h 2307059"/>
                <a:gd name="connsiteX5" fmla="*/ 8409 w 2307065"/>
                <a:gd name="connsiteY5" fmla="*/ 1292875 h 2307059"/>
                <a:gd name="connsiteX6" fmla="*/ 0 w 2307065"/>
                <a:gd name="connsiteY6" fmla="*/ 1153376 h 2307059"/>
                <a:gd name="connsiteX7" fmla="*/ 315123 w 2307065"/>
                <a:gd name="connsiteY7" fmla="*/ 361520 h 2307059"/>
                <a:gd name="connsiteX8" fmla="*/ 1153376 w 2307065"/>
                <a:gd name="connsiteY8" fmla="*/ 0 h 2307059"/>
                <a:gd name="connsiteX9" fmla="*/ 1515210 w 2307065"/>
                <a:gd name="connsiteY9" fmla="*/ 57916 h 2307059"/>
                <a:gd name="connsiteX10" fmla="*/ 1982292 w 2307065"/>
                <a:gd name="connsiteY10" fmla="*/ 351243 h 2307059"/>
                <a:gd name="connsiteX11" fmla="*/ 2307066 w 2307065"/>
                <a:gd name="connsiteY11" fmla="*/ 1153370 h 230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065" h="2307059">
                  <a:moveTo>
                    <a:pt x="2307066" y="1153370"/>
                  </a:moveTo>
                  <a:cubicBezTo>
                    <a:pt x="2307066" y="1281042"/>
                    <a:pt x="2286516" y="1403722"/>
                    <a:pt x="2248215" y="1518314"/>
                  </a:cubicBezTo>
                  <a:cubicBezTo>
                    <a:pt x="2247908" y="1518935"/>
                    <a:pt x="2247594" y="1519562"/>
                    <a:pt x="2247281" y="1520490"/>
                  </a:cubicBezTo>
                  <a:cubicBezTo>
                    <a:pt x="2170370" y="1750607"/>
                    <a:pt x="2022456" y="1948336"/>
                    <a:pt x="1829712" y="2087841"/>
                  </a:cubicBezTo>
                  <a:cubicBezTo>
                    <a:pt x="1639458" y="2225784"/>
                    <a:pt x="1405917" y="2307059"/>
                    <a:pt x="1153382" y="2307059"/>
                  </a:cubicBezTo>
                  <a:cubicBezTo>
                    <a:pt x="563927" y="2307059"/>
                    <a:pt x="77230" y="1864270"/>
                    <a:pt x="8409" y="1292875"/>
                  </a:cubicBezTo>
                  <a:cubicBezTo>
                    <a:pt x="2803" y="1247105"/>
                    <a:pt x="0" y="1200394"/>
                    <a:pt x="0" y="1153376"/>
                  </a:cubicBezTo>
                  <a:cubicBezTo>
                    <a:pt x="0" y="846976"/>
                    <a:pt x="119884" y="568279"/>
                    <a:pt x="315123" y="361520"/>
                  </a:cubicBezTo>
                  <a:cubicBezTo>
                    <a:pt x="525312" y="138878"/>
                    <a:pt x="823310" y="0"/>
                    <a:pt x="1153376" y="0"/>
                  </a:cubicBezTo>
                  <a:cubicBezTo>
                    <a:pt x="1279800" y="0"/>
                    <a:pt x="1401239" y="20242"/>
                    <a:pt x="1515210" y="57916"/>
                  </a:cubicBezTo>
                  <a:cubicBezTo>
                    <a:pt x="1694258" y="117081"/>
                    <a:pt x="1853999" y="218905"/>
                    <a:pt x="1982292" y="351243"/>
                  </a:cubicBezTo>
                  <a:cubicBezTo>
                    <a:pt x="2183137" y="558936"/>
                    <a:pt x="2307066" y="841984"/>
                    <a:pt x="2307066" y="1153370"/>
                  </a:cubicBezTo>
                  <a:close/>
                </a:path>
              </a:pathLst>
            </a:custGeom>
            <a:solidFill>
              <a:srgbClr val="0ABFAB"/>
            </a:solidFill>
            <a:ln w="640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4A3382C-B617-8014-4825-AF733F080DD6}"/>
                </a:ext>
              </a:extLst>
            </p:cNvPr>
            <p:cNvSpPr/>
            <p:nvPr/>
          </p:nvSpPr>
          <p:spPr>
            <a:xfrm>
              <a:off x="7008782" y="7835723"/>
              <a:ext cx="784490" cy="1736335"/>
            </a:xfrm>
            <a:custGeom>
              <a:avLst/>
              <a:gdLst>
                <a:gd name="connsiteX0" fmla="*/ 784491 w 784490"/>
                <a:gd name="connsiteY0" fmla="*/ 802121 h 1736335"/>
                <a:gd name="connsiteX1" fmla="*/ 307061 w 784490"/>
                <a:gd name="connsiteY1" fmla="*/ 1736336 h 1736335"/>
                <a:gd name="connsiteX2" fmla="*/ 34700 w 784490"/>
                <a:gd name="connsiteY2" fmla="*/ 1246798 h 1736335"/>
                <a:gd name="connsiteX3" fmla="*/ 48939 w 784490"/>
                <a:gd name="connsiteY3" fmla="*/ 905724 h 1736335"/>
                <a:gd name="connsiteX4" fmla="*/ 171767 w 784490"/>
                <a:gd name="connsiteY4" fmla="*/ 798563 h 1736335"/>
                <a:gd name="connsiteX5" fmla="*/ 353336 w 784490"/>
                <a:gd name="connsiteY5" fmla="*/ 409428 h 1736335"/>
                <a:gd name="connsiteX6" fmla="*/ 459787 w 784490"/>
                <a:gd name="connsiteY6" fmla="*/ 0 h 1736335"/>
                <a:gd name="connsiteX7" fmla="*/ 784491 w 784490"/>
                <a:gd name="connsiteY7" fmla="*/ 802121 h 17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90" h="1736335">
                  <a:moveTo>
                    <a:pt x="784491" y="802121"/>
                  </a:moveTo>
                  <a:cubicBezTo>
                    <a:pt x="784491" y="1186628"/>
                    <a:pt x="596509" y="1526992"/>
                    <a:pt x="307061" y="1736336"/>
                  </a:cubicBezTo>
                  <a:cubicBezTo>
                    <a:pt x="191708" y="1587161"/>
                    <a:pt x="95579" y="1424815"/>
                    <a:pt x="34700" y="1246798"/>
                  </a:cubicBezTo>
                  <a:cubicBezTo>
                    <a:pt x="-3749" y="1134292"/>
                    <a:pt x="-24049" y="999357"/>
                    <a:pt x="48939" y="905724"/>
                  </a:cubicBezTo>
                  <a:cubicBezTo>
                    <a:pt x="82402" y="862648"/>
                    <a:pt x="130822" y="834874"/>
                    <a:pt x="171767" y="798563"/>
                  </a:cubicBezTo>
                  <a:cubicBezTo>
                    <a:pt x="280714" y="701724"/>
                    <a:pt x="325927" y="552549"/>
                    <a:pt x="353336" y="409428"/>
                  </a:cubicBezTo>
                  <a:cubicBezTo>
                    <a:pt x="380036" y="270224"/>
                    <a:pt x="395702" y="125676"/>
                    <a:pt x="459787" y="0"/>
                  </a:cubicBezTo>
                  <a:cubicBezTo>
                    <a:pt x="660594" y="207552"/>
                    <a:pt x="784491" y="490594"/>
                    <a:pt x="784491" y="802121"/>
                  </a:cubicBezTo>
                  <a:close/>
                </a:path>
              </a:pathLst>
            </a:custGeom>
            <a:solidFill>
              <a:srgbClr val="FEFEFF"/>
            </a:solidFill>
            <a:ln w="640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E862C01-1975-EEDA-0F6E-7774AEABFF42}"/>
                </a:ext>
              </a:extLst>
            </p:cNvPr>
            <p:cNvSpPr/>
            <p:nvPr/>
          </p:nvSpPr>
          <p:spPr>
            <a:xfrm>
              <a:off x="7294506" y="7835563"/>
              <a:ext cx="498842" cy="1736597"/>
            </a:xfrm>
            <a:custGeom>
              <a:avLst/>
              <a:gdLst>
                <a:gd name="connsiteX0" fmla="*/ 498843 w 498842"/>
                <a:gd name="connsiteY0" fmla="*/ 802127 h 1736597"/>
                <a:gd name="connsiteX1" fmla="*/ 21483 w 498842"/>
                <a:gd name="connsiteY1" fmla="*/ 1736598 h 1736597"/>
                <a:gd name="connsiteX2" fmla="*/ 0 w 498842"/>
                <a:gd name="connsiteY2" fmla="*/ 1708574 h 1736597"/>
                <a:gd name="connsiteX3" fmla="*/ 351870 w 498842"/>
                <a:gd name="connsiteY3" fmla="*/ 879665 h 1736597"/>
                <a:gd name="connsiteX4" fmla="*/ 112102 w 498842"/>
                <a:gd name="connsiteY4" fmla="*/ 176245 h 1736597"/>
                <a:gd name="connsiteX5" fmla="*/ 174069 w 498842"/>
                <a:gd name="connsiteY5" fmla="*/ 0 h 1736597"/>
                <a:gd name="connsiteX6" fmla="*/ 498843 w 498842"/>
                <a:gd name="connsiteY6" fmla="*/ 802127 h 173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842" h="1736597">
                  <a:moveTo>
                    <a:pt x="498843" y="802127"/>
                  </a:moveTo>
                  <a:cubicBezTo>
                    <a:pt x="498843" y="1186692"/>
                    <a:pt x="310765" y="1527036"/>
                    <a:pt x="21483" y="1736598"/>
                  </a:cubicBezTo>
                  <a:cubicBezTo>
                    <a:pt x="14322" y="1727255"/>
                    <a:pt x="7161" y="1717918"/>
                    <a:pt x="0" y="1708574"/>
                  </a:cubicBezTo>
                  <a:cubicBezTo>
                    <a:pt x="217036" y="1499013"/>
                    <a:pt x="351870" y="1205059"/>
                    <a:pt x="351870" y="879665"/>
                  </a:cubicBezTo>
                  <a:cubicBezTo>
                    <a:pt x="351870" y="615297"/>
                    <a:pt x="262499" y="371171"/>
                    <a:pt x="112102" y="176245"/>
                  </a:cubicBezTo>
                  <a:cubicBezTo>
                    <a:pt x="126738" y="115212"/>
                    <a:pt x="145732" y="55741"/>
                    <a:pt x="174069" y="0"/>
                  </a:cubicBezTo>
                  <a:cubicBezTo>
                    <a:pt x="374915" y="207693"/>
                    <a:pt x="498843" y="490741"/>
                    <a:pt x="498843" y="802127"/>
                  </a:cubicBezTo>
                  <a:close/>
                </a:path>
              </a:pathLst>
            </a:custGeom>
            <a:solidFill>
              <a:srgbClr val="D2DCF3"/>
            </a:solidFill>
            <a:ln w="640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8826513-6A19-A9C5-52D5-FBD24B954C22}"/>
                </a:ext>
              </a:extLst>
            </p:cNvPr>
            <p:cNvSpPr/>
            <p:nvPr/>
          </p:nvSpPr>
          <p:spPr>
            <a:xfrm>
              <a:off x="5486226" y="7484321"/>
              <a:ext cx="1543547" cy="1390208"/>
            </a:xfrm>
            <a:custGeom>
              <a:avLst/>
              <a:gdLst>
                <a:gd name="connsiteX0" fmla="*/ 1543375 w 1543547"/>
                <a:gd name="connsiteY0" fmla="*/ 264521 h 1390208"/>
                <a:gd name="connsiteX1" fmla="*/ 1384940 w 1543547"/>
                <a:gd name="connsiteY1" fmla="*/ 598472 h 1390208"/>
                <a:gd name="connsiteX2" fmla="*/ 1110799 w 1543547"/>
                <a:gd name="connsiteY2" fmla="*/ 684278 h 1390208"/>
                <a:gd name="connsiteX3" fmla="*/ 819572 w 1543547"/>
                <a:gd name="connsiteY3" fmla="*/ 691043 h 1390208"/>
                <a:gd name="connsiteX4" fmla="*/ 655800 w 1543547"/>
                <a:gd name="connsiteY4" fmla="*/ 746585 h 1390208"/>
                <a:gd name="connsiteX5" fmla="*/ 590287 w 1543547"/>
                <a:gd name="connsiteY5" fmla="*/ 905372 h 1390208"/>
                <a:gd name="connsiteX6" fmla="*/ 582454 w 1543547"/>
                <a:gd name="connsiteY6" fmla="*/ 1081246 h 1390208"/>
                <a:gd name="connsiteX7" fmla="*/ 511962 w 1543547"/>
                <a:gd name="connsiteY7" fmla="*/ 1289169 h 1390208"/>
                <a:gd name="connsiteX8" fmla="*/ 469597 w 1543547"/>
                <a:gd name="connsiteY8" fmla="*/ 1356103 h 1390208"/>
                <a:gd name="connsiteX9" fmla="*/ 347838 w 1543547"/>
                <a:gd name="connsiteY9" fmla="*/ 1388856 h 1390208"/>
                <a:gd name="connsiteX10" fmla="*/ 150954 w 1543547"/>
                <a:gd name="connsiteY10" fmla="*/ 1373907 h 1390208"/>
                <a:gd name="connsiteX11" fmla="*/ 8543 w 1543547"/>
                <a:gd name="connsiteY11" fmla="*/ 1292734 h 1390208"/>
                <a:gd name="connsiteX12" fmla="*/ 0 w 1543547"/>
                <a:gd name="connsiteY12" fmla="*/ 1153530 h 1390208"/>
                <a:gd name="connsiteX13" fmla="*/ 1153530 w 1543547"/>
                <a:gd name="connsiteY13" fmla="*/ 0 h 1390208"/>
                <a:gd name="connsiteX14" fmla="*/ 1515255 w 1543547"/>
                <a:gd name="connsiteY14" fmla="*/ 58032 h 1390208"/>
                <a:gd name="connsiteX15" fmla="*/ 1543375 w 1543547"/>
                <a:gd name="connsiteY15" fmla="*/ 264521 h 13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547" h="1390208">
                  <a:moveTo>
                    <a:pt x="1543375" y="264521"/>
                  </a:moveTo>
                  <a:cubicBezTo>
                    <a:pt x="1539458" y="391983"/>
                    <a:pt x="1487480" y="522643"/>
                    <a:pt x="1384940" y="598472"/>
                  </a:cubicBezTo>
                  <a:cubicBezTo>
                    <a:pt x="1306967" y="656504"/>
                    <a:pt x="1207638" y="677866"/>
                    <a:pt x="1110799" y="684278"/>
                  </a:cubicBezTo>
                  <a:cubicBezTo>
                    <a:pt x="1013961" y="690684"/>
                    <a:pt x="916411" y="683568"/>
                    <a:pt x="819572" y="691043"/>
                  </a:cubicBezTo>
                  <a:cubicBezTo>
                    <a:pt x="761182" y="695318"/>
                    <a:pt x="699234" y="707061"/>
                    <a:pt x="655800" y="746585"/>
                  </a:cubicBezTo>
                  <a:cubicBezTo>
                    <a:pt x="612718" y="786102"/>
                    <a:pt x="595273" y="846982"/>
                    <a:pt x="590287" y="905372"/>
                  </a:cubicBezTo>
                  <a:cubicBezTo>
                    <a:pt x="585302" y="964120"/>
                    <a:pt x="590287" y="1023214"/>
                    <a:pt x="582454" y="1081246"/>
                  </a:cubicBezTo>
                  <a:cubicBezTo>
                    <a:pt x="572125" y="1153875"/>
                    <a:pt x="541868" y="1221878"/>
                    <a:pt x="511962" y="1289169"/>
                  </a:cubicBezTo>
                  <a:cubicBezTo>
                    <a:pt x="501281" y="1313379"/>
                    <a:pt x="489890" y="1338658"/>
                    <a:pt x="469597" y="1356103"/>
                  </a:cubicBezTo>
                  <a:cubicBezTo>
                    <a:pt x="437554" y="1384588"/>
                    <a:pt x="390914" y="1387435"/>
                    <a:pt x="347838" y="1388856"/>
                  </a:cubicBezTo>
                  <a:cubicBezTo>
                    <a:pt x="281973" y="1390994"/>
                    <a:pt x="214329" y="1393131"/>
                    <a:pt x="150954" y="1373907"/>
                  </a:cubicBezTo>
                  <a:cubicBezTo>
                    <a:pt x="98260" y="1357882"/>
                    <a:pt x="51267" y="1328335"/>
                    <a:pt x="8543" y="1292734"/>
                  </a:cubicBezTo>
                  <a:cubicBezTo>
                    <a:pt x="2848" y="1247162"/>
                    <a:pt x="0" y="1200522"/>
                    <a:pt x="0" y="1153530"/>
                  </a:cubicBezTo>
                  <a:cubicBezTo>
                    <a:pt x="0" y="516596"/>
                    <a:pt x="516596" y="0"/>
                    <a:pt x="1153530" y="0"/>
                  </a:cubicBezTo>
                  <a:cubicBezTo>
                    <a:pt x="1279916" y="0"/>
                    <a:pt x="1401323" y="20293"/>
                    <a:pt x="1515255" y="58032"/>
                  </a:cubicBezTo>
                  <a:cubicBezTo>
                    <a:pt x="1533046" y="125676"/>
                    <a:pt x="1545154" y="193671"/>
                    <a:pt x="1543375" y="264521"/>
                  </a:cubicBezTo>
                  <a:close/>
                </a:path>
              </a:pathLst>
            </a:custGeom>
            <a:solidFill>
              <a:srgbClr val="FEFEFF"/>
            </a:solidFill>
            <a:ln w="640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488CF42-8E6A-E122-B3E3-57ADE9E68598}"/>
                </a:ext>
              </a:extLst>
            </p:cNvPr>
            <p:cNvSpPr/>
            <p:nvPr/>
          </p:nvSpPr>
          <p:spPr>
            <a:xfrm>
              <a:off x="5486284" y="7484321"/>
              <a:ext cx="1543423" cy="1238382"/>
            </a:xfrm>
            <a:custGeom>
              <a:avLst/>
              <a:gdLst>
                <a:gd name="connsiteX0" fmla="*/ 1543234 w 1543423"/>
                <a:gd name="connsiteY0" fmla="*/ 264675 h 1238382"/>
                <a:gd name="connsiteX1" fmla="*/ 1536693 w 1543423"/>
                <a:gd name="connsiteY1" fmla="*/ 332556 h 1238382"/>
                <a:gd name="connsiteX2" fmla="*/ 1515210 w 1543423"/>
                <a:gd name="connsiteY2" fmla="*/ 228863 h 1238382"/>
                <a:gd name="connsiteX3" fmla="*/ 1153376 w 1543423"/>
                <a:gd name="connsiteY3" fmla="*/ 170946 h 1238382"/>
                <a:gd name="connsiteX4" fmla="*/ 3110 w 1543423"/>
                <a:gd name="connsiteY4" fmla="*/ 1238382 h 1238382"/>
                <a:gd name="connsiteX5" fmla="*/ 0 w 1543423"/>
                <a:gd name="connsiteY5" fmla="*/ 1153376 h 1238382"/>
                <a:gd name="connsiteX6" fmla="*/ 1153376 w 1543423"/>
                <a:gd name="connsiteY6" fmla="*/ 0 h 1238382"/>
                <a:gd name="connsiteX7" fmla="*/ 1515210 w 1543423"/>
                <a:gd name="connsiteY7" fmla="*/ 57916 h 1238382"/>
                <a:gd name="connsiteX8" fmla="*/ 1543234 w 1543423"/>
                <a:gd name="connsiteY8" fmla="*/ 264675 h 123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423" h="1238382">
                  <a:moveTo>
                    <a:pt x="1543234" y="264675"/>
                  </a:moveTo>
                  <a:cubicBezTo>
                    <a:pt x="1542613" y="287406"/>
                    <a:pt x="1540431" y="310138"/>
                    <a:pt x="1536693" y="332556"/>
                  </a:cubicBezTo>
                  <a:cubicBezTo>
                    <a:pt x="1531715" y="297678"/>
                    <a:pt x="1524240" y="263120"/>
                    <a:pt x="1515210" y="228863"/>
                  </a:cubicBezTo>
                  <a:cubicBezTo>
                    <a:pt x="1401246" y="191188"/>
                    <a:pt x="1279800" y="170946"/>
                    <a:pt x="1153376" y="170946"/>
                  </a:cubicBezTo>
                  <a:cubicBezTo>
                    <a:pt x="545548" y="170946"/>
                    <a:pt x="47018" y="641766"/>
                    <a:pt x="3110" y="1238382"/>
                  </a:cubicBezTo>
                  <a:cubicBezTo>
                    <a:pt x="928" y="1210358"/>
                    <a:pt x="0" y="1181714"/>
                    <a:pt x="0" y="1153376"/>
                  </a:cubicBezTo>
                  <a:cubicBezTo>
                    <a:pt x="0" y="516589"/>
                    <a:pt x="516589" y="0"/>
                    <a:pt x="1153376" y="0"/>
                  </a:cubicBezTo>
                  <a:cubicBezTo>
                    <a:pt x="1279800" y="0"/>
                    <a:pt x="1401239" y="20242"/>
                    <a:pt x="1515210" y="57916"/>
                  </a:cubicBezTo>
                  <a:cubicBezTo>
                    <a:pt x="1532956" y="125797"/>
                    <a:pt x="1545103" y="193678"/>
                    <a:pt x="1543234" y="264675"/>
                  </a:cubicBezTo>
                  <a:close/>
                </a:path>
              </a:pathLst>
            </a:custGeom>
            <a:solidFill>
              <a:srgbClr val="D2DCF3"/>
            </a:solidFill>
            <a:ln w="640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6B6C332-3CBE-007E-AEAD-0A5A8C495ECA}"/>
                </a:ext>
              </a:extLst>
            </p:cNvPr>
            <p:cNvSpPr/>
            <p:nvPr/>
          </p:nvSpPr>
          <p:spPr>
            <a:xfrm>
              <a:off x="6206386" y="8801111"/>
              <a:ext cx="596133" cy="697945"/>
            </a:xfrm>
            <a:custGeom>
              <a:avLst/>
              <a:gdLst>
                <a:gd name="connsiteX0" fmla="*/ 265079 w 596133"/>
                <a:gd name="connsiteY0" fmla="*/ 666487 h 697945"/>
                <a:gd name="connsiteX1" fmla="*/ 138494 w 596133"/>
                <a:gd name="connsiteY1" fmla="*/ 606209 h 697945"/>
                <a:gd name="connsiteX2" fmla="*/ 102701 w 596133"/>
                <a:gd name="connsiteY2" fmla="*/ 426662 h 697945"/>
                <a:gd name="connsiteX3" fmla="*/ 22578 w 596133"/>
                <a:gd name="connsiteY3" fmla="*/ 317126 h 697945"/>
                <a:gd name="connsiteX4" fmla="*/ 1818 w 596133"/>
                <a:gd name="connsiteY4" fmla="*/ 225612 h 697945"/>
                <a:gd name="connsiteX5" fmla="*/ 24594 w 596133"/>
                <a:gd name="connsiteY5" fmla="*/ 87642 h 697945"/>
                <a:gd name="connsiteX6" fmla="*/ 104448 w 596133"/>
                <a:gd name="connsiteY6" fmla="*/ 32139 h 697945"/>
                <a:gd name="connsiteX7" fmla="*/ 201806 w 596133"/>
                <a:gd name="connsiteY7" fmla="*/ 15250 h 697945"/>
                <a:gd name="connsiteX8" fmla="*/ 317575 w 596133"/>
                <a:gd name="connsiteY8" fmla="*/ 3737 h 697945"/>
                <a:gd name="connsiteX9" fmla="*/ 474704 w 596133"/>
                <a:gd name="connsiteY9" fmla="*/ 24837 h 697945"/>
                <a:gd name="connsiteX10" fmla="*/ 537107 w 596133"/>
                <a:gd name="connsiteY10" fmla="*/ 105350 h 697945"/>
                <a:gd name="connsiteX11" fmla="*/ 590115 w 596133"/>
                <a:gd name="connsiteY11" fmla="*/ 233285 h 697945"/>
                <a:gd name="connsiteX12" fmla="*/ 595318 w 596133"/>
                <a:gd name="connsiteY12" fmla="*/ 283311 h 697945"/>
                <a:gd name="connsiteX13" fmla="*/ 556715 w 596133"/>
                <a:gd name="connsiteY13" fmla="*/ 364682 h 697945"/>
                <a:gd name="connsiteX14" fmla="*/ 541427 w 596133"/>
                <a:gd name="connsiteY14" fmla="*/ 500033 h 697945"/>
                <a:gd name="connsiteX15" fmla="*/ 511035 w 596133"/>
                <a:gd name="connsiteY15" fmla="*/ 651519 h 697945"/>
                <a:gd name="connsiteX16" fmla="*/ 401851 w 596133"/>
                <a:gd name="connsiteY16" fmla="*/ 695017 h 697945"/>
                <a:gd name="connsiteX17" fmla="*/ 265079 w 596133"/>
                <a:gd name="connsiteY17" fmla="*/ 666487 h 69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6133" h="697945">
                  <a:moveTo>
                    <a:pt x="265079" y="666487"/>
                  </a:moveTo>
                  <a:cubicBezTo>
                    <a:pt x="217587" y="658680"/>
                    <a:pt x="165385" y="646124"/>
                    <a:pt x="138494" y="606209"/>
                  </a:cubicBezTo>
                  <a:cubicBezTo>
                    <a:pt x="104032" y="555057"/>
                    <a:pt x="127135" y="483292"/>
                    <a:pt x="102701" y="426662"/>
                  </a:cubicBezTo>
                  <a:cubicBezTo>
                    <a:pt x="84712" y="384968"/>
                    <a:pt x="43511" y="357424"/>
                    <a:pt x="22578" y="317126"/>
                  </a:cubicBezTo>
                  <a:cubicBezTo>
                    <a:pt x="8057" y="289172"/>
                    <a:pt x="4295" y="257014"/>
                    <a:pt x="1818" y="225612"/>
                  </a:cubicBezTo>
                  <a:cubicBezTo>
                    <a:pt x="-1919" y="178197"/>
                    <a:pt x="-2259" y="126904"/>
                    <a:pt x="24594" y="87642"/>
                  </a:cubicBezTo>
                  <a:cubicBezTo>
                    <a:pt x="43230" y="60399"/>
                    <a:pt x="73090" y="42429"/>
                    <a:pt x="104448" y="32139"/>
                  </a:cubicBezTo>
                  <a:cubicBezTo>
                    <a:pt x="135807" y="21848"/>
                    <a:pt x="168963" y="18520"/>
                    <a:pt x="201806" y="15250"/>
                  </a:cubicBezTo>
                  <a:cubicBezTo>
                    <a:pt x="240395" y="11410"/>
                    <a:pt x="278985" y="7577"/>
                    <a:pt x="317575" y="3737"/>
                  </a:cubicBezTo>
                  <a:cubicBezTo>
                    <a:pt x="371325" y="-1606"/>
                    <a:pt x="430169" y="-5734"/>
                    <a:pt x="474704" y="24837"/>
                  </a:cubicBezTo>
                  <a:cubicBezTo>
                    <a:pt x="502984" y="44253"/>
                    <a:pt x="521095" y="75010"/>
                    <a:pt x="537107" y="105350"/>
                  </a:cubicBezTo>
                  <a:cubicBezTo>
                    <a:pt x="558699" y="146263"/>
                    <a:pt x="578269" y="188564"/>
                    <a:pt x="590115" y="233285"/>
                  </a:cubicBezTo>
                  <a:cubicBezTo>
                    <a:pt x="594434" y="249604"/>
                    <a:pt x="597730" y="266601"/>
                    <a:pt x="595318" y="283311"/>
                  </a:cubicBezTo>
                  <a:cubicBezTo>
                    <a:pt x="590998" y="313197"/>
                    <a:pt x="569450" y="337304"/>
                    <a:pt x="556715" y="364682"/>
                  </a:cubicBezTo>
                  <a:cubicBezTo>
                    <a:pt x="537356" y="406292"/>
                    <a:pt x="538860" y="454212"/>
                    <a:pt x="541427" y="500033"/>
                  </a:cubicBezTo>
                  <a:cubicBezTo>
                    <a:pt x="544383" y="552888"/>
                    <a:pt x="546226" y="611969"/>
                    <a:pt x="511035" y="651519"/>
                  </a:cubicBezTo>
                  <a:cubicBezTo>
                    <a:pt x="486787" y="678774"/>
                    <a:pt x="438444" y="707278"/>
                    <a:pt x="401851" y="695017"/>
                  </a:cubicBezTo>
                  <a:cubicBezTo>
                    <a:pt x="356695" y="679894"/>
                    <a:pt x="312576" y="674295"/>
                    <a:pt x="265079" y="666487"/>
                  </a:cubicBezTo>
                  <a:close/>
                </a:path>
              </a:pathLst>
            </a:custGeom>
            <a:solidFill>
              <a:srgbClr val="FEFEFF"/>
            </a:solidFill>
            <a:ln w="640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4475176-B0C3-95BE-DB44-56D95AA4C755}"/>
                </a:ext>
              </a:extLst>
            </p:cNvPr>
            <p:cNvSpPr/>
            <p:nvPr/>
          </p:nvSpPr>
          <p:spPr>
            <a:xfrm>
              <a:off x="7025723" y="9112413"/>
              <a:ext cx="1307324" cy="411642"/>
            </a:xfrm>
            <a:custGeom>
              <a:avLst/>
              <a:gdLst>
                <a:gd name="connsiteX0" fmla="*/ 0 w 1307324"/>
                <a:gd name="connsiteY0" fmla="*/ 349169 h 411642"/>
                <a:gd name="connsiteX1" fmla="*/ 0 w 1307324"/>
                <a:gd name="connsiteY1" fmla="*/ 62473 h 411642"/>
                <a:gd name="connsiteX2" fmla="*/ 62473 w 1307324"/>
                <a:gd name="connsiteY2" fmla="*/ 0 h 411642"/>
                <a:gd name="connsiteX3" fmla="*/ 1244852 w 1307324"/>
                <a:gd name="connsiteY3" fmla="*/ 0 h 411642"/>
                <a:gd name="connsiteX4" fmla="*/ 1307325 w 1307324"/>
                <a:gd name="connsiteY4" fmla="*/ 62473 h 411642"/>
                <a:gd name="connsiteX5" fmla="*/ 1307325 w 1307324"/>
                <a:gd name="connsiteY5" fmla="*/ 349169 h 411642"/>
                <a:gd name="connsiteX6" fmla="*/ 1244852 w 1307324"/>
                <a:gd name="connsiteY6" fmla="*/ 411642 h 411642"/>
                <a:gd name="connsiteX7" fmla="*/ 62473 w 1307324"/>
                <a:gd name="connsiteY7" fmla="*/ 411642 h 411642"/>
                <a:gd name="connsiteX8" fmla="*/ 0 w 1307324"/>
                <a:gd name="connsiteY8" fmla="*/ 349169 h 41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324" h="411642">
                  <a:moveTo>
                    <a:pt x="0" y="349169"/>
                  </a:moveTo>
                  <a:lnTo>
                    <a:pt x="0" y="62473"/>
                  </a:lnTo>
                  <a:cubicBezTo>
                    <a:pt x="0" y="27973"/>
                    <a:pt x="27966" y="0"/>
                    <a:pt x="62473" y="0"/>
                  </a:cubicBezTo>
                  <a:lnTo>
                    <a:pt x="1244852" y="0"/>
                  </a:lnTo>
                  <a:cubicBezTo>
                    <a:pt x="1279352" y="0"/>
                    <a:pt x="1307325" y="27966"/>
                    <a:pt x="1307325" y="62473"/>
                  </a:cubicBezTo>
                  <a:lnTo>
                    <a:pt x="1307325" y="349169"/>
                  </a:lnTo>
                  <a:cubicBezTo>
                    <a:pt x="1307325" y="383669"/>
                    <a:pt x="1279359" y="411642"/>
                    <a:pt x="1244852" y="411642"/>
                  </a:cubicBezTo>
                  <a:lnTo>
                    <a:pt x="62473" y="411642"/>
                  </a:lnTo>
                  <a:cubicBezTo>
                    <a:pt x="27966" y="411636"/>
                    <a:pt x="0" y="383669"/>
                    <a:pt x="0" y="349169"/>
                  </a:cubicBezTo>
                  <a:close/>
                </a:path>
              </a:pathLst>
            </a:custGeom>
            <a:solidFill>
              <a:srgbClr val="FEFEFF"/>
            </a:solidFill>
            <a:ln w="64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B6FF93C-23A7-3544-CBA3-2A911A9186D3}"/>
                </a:ext>
              </a:extLst>
            </p:cNvPr>
            <p:cNvSpPr/>
            <p:nvPr/>
          </p:nvSpPr>
          <p:spPr>
            <a:xfrm>
              <a:off x="7025780" y="9112554"/>
              <a:ext cx="1307203" cy="411341"/>
            </a:xfrm>
            <a:custGeom>
              <a:avLst/>
              <a:gdLst>
                <a:gd name="connsiteX0" fmla="*/ 1307203 w 1307203"/>
                <a:gd name="connsiteY0" fmla="*/ 62281 h 411341"/>
                <a:gd name="connsiteX1" fmla="*/ 1307203 w 1307203"/>
                <a:gd name="connsiteY1" fmla="*/ 349067 h 411341"/>
                <a:gd name="connsiteX2" fmla="*/ 1244929 w 1307203"/>
                <a:gd name="connsiteY2" fmla="*/ 411341 h 411341"/>
                <a:gd name="connsiteX3" fmla="*/ 1238075 w 1307203"/>
                <a:gd name="connsiteY3" fmla="*/ 411341 h 411341"/>
                <a:gd name="connsiteX4" fmla="*/ 1238075 w 1307203"/>
                <a:gd name="connsiteY4" fmla="*/ 155690 h 411341"/>
                <a:gd name="connsiteX5" fmla="*/ 1175800 w 1307203"/>
                <a:gd name="connsiteY5" fmla="*/ 93415 h 411341"/>
                <a:gd name="connsiteX6" fmla="*/ 0 w 1307203"/>
                <a:gd name="connsiteY6" fmla="*/ 93415 h 411341"/>
                <a:gd name="connsiteX7" fmla="*/ 0 w 1307203"/>
                <a:gd name="connsiteY7" fmla="*/ 62275 h 411341"/>
                <a:gd name="connsiteX8" fmla="*/ 62275 w 1307203"/>
                <a:gd name="connsiteY8" fmla="*/ 0 h 411341"/>
                <a:gd name="connsiteX9" fmla="*/ 1244923 w 1307203"/>
                <a:gd name="connsiteY9" fmla="*/ 0 h 411341"/>
                <a:gd name="connsiteX10" fmla="*/ 1307203 w 1307203"/>
                <a:gd name="connsiteY10" fmla="*/ 62281 h 41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203" h="411341">
                  <a:moveTo>
                    <a:pt x="1307203" y="62281"/>
                  </a:moveTo>
                  <a:lnTo>
                    <a:pt x="1307203" y="349067"/>
                  </a:lnTo>
                  <a:cubicBezTo>
                    <a:pt x="1307203" y="383631"/>
                    <a:pt x="1279180" y="411341"/>
                    <a:pt x="1244929" y="411341"/>
                  </a:cubicBezTo>
                  <a:lnTo>
                    <a:pt x="1238075" y="411341"/>
                  </a:lnTo>
                  <a:lnTo>
                    <a:pt x="1238075" y="155690"/>
                  </a:lnTo>
                  <a:cubicBezTo>
                    <a:pt x="1238075" y="121125"/>
                    <a:pt x="1210051" y="93415"/>
                    <a:pt x="1175800" y="93415"/>
                  </a:cubicBezTo>
                  <a:lnTo>
                    <a:pt x="0" y="93415"/>
                  </a:lnTo>
                  <a:lnTo>
                    <a:pt x="0" y="62275"/>
                  </a:lnTo>
                  <a:cubicBezTo>
                    <a:pt x="0" y="27710"/>
                    <a:pt x="28024" y="0"/>
                    <a:pt x="62275" y="0"/>
                  </a:cubicBezTo>
                  <a:lnTo>
                    <a:pt x="1244923" y="0"/>
                  </a:lnTo>
                  <a:cubicBezTo>
                    <a:pt x="1279180" y="0"/>
                    <a:pt x="1307203" y="27717"/>
                    <a:pt x="1307203" y="62281"/>
                  </a:cubicBezTo>
                  <a:close/>
                </a:path>
              </a:pathLst>
            </a:custGeom>
            <a:solidFill>
              <a:srgbClr val="D2DCF3"/>
            </a:solidFill>
            <a:ln w="640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351B68-1FC1-7E32-96F0-F0D16C25791D}"/>
                </a:ext>
              </a:extLst>
            </p:cNvPr>
            <p:cNvSpPr/>
            <p:nvPr/>
          </p:nvSpPr>
          <p:spPr>
            <a:xfrm rot="-2619728">
              <a:off x="8054190" y="9242518"/>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2" y="152324"/>
                    <a:pt x="0" y="118225"/>
                    <a:pt x="0" y="76162"/>
                  </a:cubicBezTo>
                  <a:cubicBezTo>
                    <a:pt x="0" y="34099"/>
                    <a:pt x="34102" y="0"/>
                    <a:pt x="76168" y="0"/>
                  </a:cubicBezTo>
                  <a:cubicBezTo>
                    <a:pt x="118235" y="0"/>
                    <a:pt x="152336" y="34099"/>
                    <a:pt x="152336" y="76162"/>
                  </a:cubicBezTo>
                  <a:close/>
                </a:path>
              </a:pathLst>
            </a:custGeom>
            <a:solidFill>
              <a:srgbClr val="CDADDC"/>
            </a:solidFill>
            <a:ln w="63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079BD48-2F1B-201C-724F-75F97D271EC8}"/>
                </a:ext>
              </a:extLst>
            </p:cNvPr>
            <p:cNvSpPr/>
            <p:nvPr/>
          </p:nvSpPr>
          <p:spPr>
            <a:xfrm rot="-2619728">
              <a:off x="7812149" y="9242419"/>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2" y="152324"/>
                    <a:pt x="0" y="118225"/>
                    <a:pt x="0" y="76162"/>
                  </a:cubicBezTo>
                  <a:cubicBezTo>
                    <a:pt x="0" y="34099"/>
                    <a:pt x="34102" y="0"/>
                    <a:pt x="76168" y="0"/>
                  </a:cubicBezTo>
                  <a:cubicBezTo>
                    <a:pt x="118235" y="0"/>
                    <a:pt x="152336" y="34099"/>
                    <a:pt x="152336" y="76162"/>
                  </a:cubicBezTo>
                  <a:close/>
                </a:path>
              </a:pathLst>
            </a:custGeom>
            <a:solidFill>
              <a:srgbClr val="CDADDC"/>
            </a:solidFill>
            <a:ln w="639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15EF44D-96BD-B1CA-E5C1-97FF15BCE59E}"/>
                </a:ext>
              </a:extLst>
            </p:cNvPr>
            <p:cNvSpPr/>
            <p:nvPr/>
          </p:nvSpPr>
          <p:spPr>
            <a:xfrm>
              <a:off x="7025723" y="9649456"/>
              <a:ext cx="1307324" cy="411642"/>
            </a:xfrm>
            <a:custGeom>
              <a:avLst/>
              <a:gdLst>
                <a:gd name="connsiteX0" fmla="*/ 0 w 1307324"/>
                <a:gd name="connsiteY0" fmla="*/ 349169 h 411642"/>
                <a:gd name="connsiteX1" fmla="*/ 0 w 1307324"/>
                <a:gd name="connsiteY1" fmla="*/ 62473 h 411642"/>
                <a:gd name="connsiteX2" fmla="*/ 62473 w 1307324"/>
                <a:gd name="connsiteY2" fmla="*/ 0 h 411642"/>
                <a:gd name="connsiteX3" fmla="*/ 1244852 w 1307324"/>
                <a:gd name="connsiteY3" fmla="*/ 0 h 411642"/>
                <a:gd name="connsiteX4" fmla="*/ 1307325 w 1307324"/>
                <a:gd name="connsiteY4" fmla="*/ 62473 h 411642"/>
                <a:gd name="connsiteX5" fmla="*/ 1307325 w 1307324"/>
                <a:gd name="connsiteY5" fmla="*/ 349169 h 411642"/>
                <a:gd name="connsiteX6" fmla="*/ 1244852 w 1307324"/>
                <a:gd name="connsiteY6" fmla="*/ 411642 h 411642"/>
                <a:gd name="connsiteX7" fmla="*/ 62473 w 1307324"/>
                <a:gd name="connsiteY7" fmla="*/ 411642 h 411642"/>
                <a:gd name="connsiteX8" fmla="*/ 0 w 1307324"/>
                <a:gd name="connsiteY8" fmla="*/ 349169 h 41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324" h="411642">
                  <a:moveTo>
                    <a:pt x="0" y="349169"/>
                  </a:moveTo>
                  <a:lnTo>
                    <a:pt x="0" y="62473"/>
                  </a:lnTo>
                  <a:cubicBezTo>
                    <a:pt x="0" y="27973"/>
                    <a:pt x="27966" y="0"/>
                    <a:pt x="62473" y="0"/>
                  </a:cubicBezTo>
                  <a:lnTo>
                    <a:pt x="1244852" y="0"/>
                  </a:lnTo>
                  <a:cubicBezTo>
                    <a:pt x="1279352" y="0"/>
                    <a:pt x="1307325" y="27966"/>
                    <a:pt x="1307325" y="62473"/>
                  </a:cubicBezTo>
                  <a:lnTo>
                    <a:pt x="1307325" y="349169"/>
                  </a:lnTo>
                  <a:cubicBezTo>
                    <a:pt x="1307325" y="383669"/>
                    <a:pt x="1279359" y="411642"/>
                    <a:pt x="1244852" y="411642"/>
                  </a:cubicBezTo>
                  <a:lnTo>
                    <a:pt x="62473" y="411642"/>
                  </a:lnTo>
                  <a:cubicBezTo>
                    <a:pt x="27966" y="411642"/>
                    <a:pt x="0" y="383676"/>
                    <a:pt x="0" y="349169"/>
                  </a:cubicBezTo>
                  <a:close/>
                </a:path>
              </a:pathLst>
            </a:custGeom>
            <a:solidFill>
              <a:srgbClr val="FEFEFF"/>
            </a:solidFill>
            <a:ln w="640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C42E386-05C8-C892-EDCE-11FBE3071A1B}"/>
                </a:ext>
              </a:extLst>
            </p:cNvPr>
            <p:cNvSpPr/>
            <p:nvPr/>
          </p:nvSpPr>
          <p:spPr>
            <a:xfrm>
              <a:off x="7025780" y="9649603"/>
              <a:ext cx="1307203" cy="411341"/>
            </a:xfrm>
            <a:custGeom>
              <a:avLst/>
              <a:gdLst>
                <a:gd name="connsiteX0" fmla="*/ 1307203 w 1307203"/>
                <a:gd name="connsiteY0" fmla="*/ 62281 h 411341"/>
                <a:gd name="connsiteX1" fmla="*/ 1307203 w 1307203"/>
                <a:gd name="connsiteY1" fmla="*/ 349067 h 411341"/>
                <a:gd name="connsiteX2" fmla="*/ 1244929 w 1307203"/>
                <a:gd name="connsiteY2" fmla="*/ 411341 h 411341"/>
                <a:gd name="connsiteX3" fmla="*/ 1238075 w 1307203"/>
                <a:gd name="connsiteY3" fmla="*/ 411341 h 411341"/>
                <a:gd name="connsiteX4" fmla="*/ 1238075 w 1307203"/>
                <a:gd name="connsiteY4" fmla="*/ 155690 h 411341"/>
                <a:gd name="connsiteX5" fmla="*/ 1175800 w 1307203"/>
                <a:gd name="connsiteY5" fmla="*/ 93415 h 411341"/>
                <a:gd name="connsiteX6" fmla="*/ 0 w 1307203"/>
                <a:gd name="connsiteY6" fmla="*/ 93415 h 411341"/>
                <a:gd name="connsiteX7" fmla="*/ 0 w 1307203"/>
                <a:gd name="connsiteY7" fmla="*/ 62275 h 411341"/>
                <a:gd name="connsiteX8" fmla="*/ 62275 w 1307203"/>
                <a:gd name="connsiteY8" fmla="*/ 0 h 411341"/>
                <a:gd name="connsiteX9" fmla="*/ 1244923 w 1307203"/>
                <a:gd name="connsiteY9" fmla="*/ 0 h 411341"/>
                <a:gd name="connsiteX10" fmla="*/ 1307203 w 1307203"/>
                <a:gd name="connsiteY10" fmla="*/ 62281 h 41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203" h="411341">
                  <a:moveTo>
                    <a:pt x="1307203" y="62281"/>
                  </a:moveTo>
                  <a:lnTo>
                    <a:pt x="1307203" y="349067"/>
                  </a:lnTo>
                  <a:cubicBezTo>
                    <a:pt x="1307203" y="383631"/>
                    <a:pt x="1279180" y="411341"/>
                    <a:pt x="1244929" y="411341"/>
                  </a:cubicBezTo>
                  <a:lnTo>
                    <a:pt x="1238075" y="411341"/>
                  </a:lnTo>
                  <a:lnTo>
                    <a:pt x="1238075" y="155690"/>
                  </a:lnTo>
                  <a:cubicBezTo>
                    <a:pt x="1238075" y="121125"/>
                    <a:pt x="1210051" y="93415"/>
                    <a:pt x="1175800" y="93415"/>
                  </a:cubicBezTo>
                  <a:lnTo>
                    <a:pt x="0" y="93415"/>
                  </a:lnTo>
                  <a:lnTo>
                    <a:pt x="0" y="62275"/>
                  </a:lnTo>
                  <a:cubicBezTo>
                    <a:pt x="0" y="27710"/>
                    <a:pt x="28024" y="0"/>
                    <a:pt x="62275" y="0"/>
                  </a:cubicBezTo>
                  <a:lnTo>
                    <a:pt x="1244923" y="0"/>
                  </a:lnTo>
                  <a:cubicBezTo>
                    <a:pt x="1279180" y="6"/>
                    <a:pt x="1307203" y="27723"/>
                    <a:pt x="1307203" y="62281"/>
                  </a:cubicBezTo>
                  <a:close/>
                </a:path>
              </a:pathLst>
            </a:custGeom>
            <a:solidFill>
              <a:srgbClr val="D2DCF3"/>
            </a:solidFill>
            <a:ln w="640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1960D99-2758-D4C6-B457-B69359AA1BCF}"/>
                </a:ext>
              </a:extLst>
            </p:cNvPr>
            <p:cNvSpPr/>
            <p:nvPr/>
          </p:nvSpPr>
          <p:spPr>
            <a:xfrm rot="-2619728">
              <a:off x="8053966" y="9779352"/>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2" y="152324"/>
                    <a:pt x="0" y="118225"/>
                    <a:pt x="0" y="76162"/>
                  </a:cubicBezTo>
                  <a:cubicBezTo>
                    <a:pt x="0" y="34099"/>
                    <a:pt x="34102" y="0"/>
                    <a:pt x="76168" y="0"/>
                  </a:cubicBezTo>
                  <a:cubicBezTo>
                    <a:pt x="118235" y="0"/>
                    <a:pt x="152336" y="34099"/>
                    <a:pt x="152336" y="76162"/>
                  </a:cubicBezTo>
                  <a:close/>
                </a:path>
              </a:pathLst>
            </a:custGeom>
            <a:solidFill>
              <a:srgbClr val="FCDBCE"/>
            </a:solidFill>
            <a:ln w="639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64A47C1-DB12-A8C0-C560-71A9DDF56E16}"/>
                </a:ext>
              </a:extLst>
            </p:cNvPr>
            <p:cNvSpPr/>
            <p:nvPr/>
          </p:nvSpPr>
          <p:spPr>
            <a:xfrm rot="-2619728">
              <a:off x="7811919" y="9779247"/>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2" y="152324"/>
                    <a:pt x="0" y="118225"/>
                    <a:pt x="0" y="76162"/>
                  </a:cubicBezTo>
                  <a:cubicBezTo>
                    <a:pt x="0" y="34099"/>
                    <a:pt x="34102" y="0"/>
                    <a:pt x="76168" y="0"/>
                  </a:cubicBezTo>
                  <a:cubicBezTo>
                    <a:pt x="118235" y="0"/>
                    <a:pt x="152336" y="34099"/>
                    <a:pt x="152336" y="76162"/>
                  </a:cubicBezTo>
                  <a:close/>
                </a:path>
              </a:pathLst>
            </a:custGeom>
            <a:solidFill>
              <a:srgbClr val="FCDBCE"/>
            </a:solidFill>
            <a:ln w="639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74882C-8B16-07AD-0982-9ADBF2AF6105}"/>
                </a:ext>
              </a:extLst>
            </p:cNvPr>
            <p:cNvSpPr/>
            <p:nvPr/>
          </p:nvSpPr>
          <p:spPr>
            <a:xfrm>
              <a:off x="7150176" y="9524010"/>
              <a:ext cx="1058412" cy="125451"/>
            </a:xfrm>
            <a:custGeom>
              <a:avLst/>
              <a:gdLst>
                <a:gd name="connsiteX0" fmla="*/ 0 w 1058412"/>
                <a:gd name="connsiteY0" fmla="*/ 0 h 125451"/>
                <a:gd name="connsiteX1" fmla="*/ 1058412 w 1058412"/>
                <a:gd name="connsiteY1" fmla="*/ 0 h 125451"/>
                <a:gd name="connsiteX2" fmla="*/ 1058412 w 1058412"/>
                <a:gd name="connsiteY2" fmla="*/ 125452 h 125451"/>
                <a:gd name="connsiteX3" fmla="*/ 0 w 1058412"/>
                <a:gd name="connsiteY3" fmla="*/ 125452 h 125451"/>
              </a:gdLst>
              <a:ahLst/>
              <a:cxnLst>
                <a:cxn ang="0">
                  <a:pos x="connsiteX0" y="connsiteY0"/>
                </a:cxn>
                <a:cxn ang="0">
                  <a:pos x="connsiteX1" y="connsiteY1"/>
                </a:cxn>
                <a:cxn ang="0">
                  <a:pos x="connsiteX2" y="connsiteY2"/>
                </a:cxn>
                <a:cxn ang="0">
                  <a:pos x="connsiteX3" y="connsiteY3"/>
                </a:cxn>
              </a:cxnLst>
              <a:rect l="l" t="t" r="r" b="b"/>
              <a:pathLst>
                <a:path w="1058412" h="125451">
                  <a:moveTo>
                    <a:pt x="0" y="0"/>
                  </a:moveTo>
                  <a:lnTo>
                    <a:pt x="1058412" y="0"/>
                  </a:lnTo>
                  <a:lnTo>
                    <a:pt x="1058412" y="125452"/>
                  </a:lnTo>
                  <a:lnTo>
                    <a:pt x="0" y="125452"/>
                  </a:lnTo>
                  <a:close/>
                </a:path>
              </a:pathLst>
            </a:custGeom>
            <a:solidFill>
              <a:srgbClr val="F6AFBA"/>
            </a:solidFill>
            <a:ln w="640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F7BE20D-7A93-3939-CF9C-FEB23B37F6A9}"/>
                </a:ext>
              </a:extLst>
            </p:cNvPr>
            <p:cNvSpPr/>
            <p:nvPr/>
          </p:nvSpPr>
          <p:spPr>
            <a:xfrm>
              <a:off x="7025723" y="10186543"/>
              <a:ext cx="1307324" cy="411642"/>
            </a:xfrm>
            <a:custGeom>
              <a:avLst/>
              <a:gdLst>
                <a:gd name="connsiteX0" fmla="*/ 0 w 1307324"/>
                <a:gd name="connsiteY0" fmla="*/ 349169 h 411642"/>
                <a:gd name="connsiteX1" fmla="*/ 0 w 1307324"/>
                <a:gd name="connsiteY1" fmla="*/ 62473 h 411642"/>
                <a:gd name="connsiteX2" fmla="*/ 62473 w 1307324"/>
                <a:gd name="connsiteY2" fmla="*/ 0 h 411642"/>
                <a:gd name="connsiteX3" fmla="*/ 1244852 w 1307324"/>
                <a:gd name="connsiteY3" fmla="*/ 0 h 411642"/>
                <a:gd name="connsiteX4" fmla="*/ 1307325 w 1307324"/>
                <a:gd name="connsiteY4" fmla="*/ 62473 h 411642"/>
                <a:gd name="connsiteX5" fmla="*/ 1307325 w 1307324"/>
                <a:gd name="connsiteY5" fmla="*/ 349169 h 411642"/>
                <a:gd name="connsiteX6" fmla="*/ 1244852 w 1307324"/>
                <a:gd name="connsiteY6" fmla="*/ 411642 h 411642"/>
                <a:gd name="connsiteX7" fmla="*/ 62473 w 1307324"/>
                <a:gd name="connsiteY7" fmla="*/ 411642 h 411642"/>
                <a:gd name="connsiteX8" fmla="*/ 0 w 1307324"/>
                <a:gd name="connsiteY8" fmla="*/ 349169 h 41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324" h="411642">
                  <a:moveTo>
                    <a:pt x="0" y="349169"/>
                  </a:moveTo>
                  <a:lnTo>
                    <a:pt x="0" y="62473"/>
                  </a:lnTo>
                  <a:cubicBezTo>
                    <a:pt x="0" y="27973"/>
                    <a:pt x="27966" y="0"/>
                    <a:pt x="62473" y="0"/>
                  </a:cubicBezTo>
                  <a:lnTo>
                    <a:pt x="1244852" y="0"/>
                  </a:lnTo>
                  <a:cubicBezTo>
                    <a:pt x="1279352" y="0"/>
                    <a:pt x="1307325" y="27966"/>
                    <a:pt x="1307325" y="62473"/>
                  </a:cubicBezTo>
                  <a:lnTo>
                    <a:pt x="1307325" y="349169"/>
                  </a:lnTo>
                  <a:cubicBezTo>
                    <a:pt x="1307325" y="383669"/>
                    <a:pt x="1279352" y="411642"/>
                    <a:pt x="1244852" y="411642"/>
                  </a:cubicBezTo>
                  <a:lnTo>
                    <a:pt x="62473" y="411642"/>
                  </a:lnTo>
                  <a:cubicBezTo>
                    <a:pt x="27966" y="411642"/>
                    <a:pt x="0" y="383669"/>
                    <a:pt x="0" y="349169"/>
                  </a:cubicBezTo>
                  <a:close/>
                </a:path>
              </a:pathLst>
            </a:custGeom>
            <a:solidFill>
              <a:srgbClr val="FEFEFF"/>
            </a:solidFill>
            <a:ln w="640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86C055-8072-DE9A-336C-347F682DF7FE}"/>
                </a:ext>
              </a:extLst>
            </p:cNvPr>
            <p:cNvSpPr/>
            <p:nvPr/>
          </p:nvSpPr>
          <p:spPr>
            <a:xfrm>
              <a:off x="7025780" y="10186504"/>
              <a:ext cx="1307203" cy="411341"/>
            </a:xfrm>
            <a:custGeom>
              <a:avLst/>
              <a:gdLst>
                <a:gd name="connsiteX0" fmla="*/ 1307203 w 1307203"/>
                <a:gd name="connsiteY0" fmla="*/ 62281 h 411341"/>
                <a:gd name="connsiteX1" fmla="*/ 1307203 w 1307203"/>
                <a:gd name="connsiteY1" fmla="*/ 349067 h 411341"/>
                <a:gd name="connsiteX2" fmla="*/ 1244929 w 1307203"/>
                <a:gd name="connsiteY2" fmla="*/ 411341 h 411341"/>
                <a:gd name="connsiteX3" fmla="*/ 1238075 w 1307203"/>
                <a:gd name="connsiteY3" fmla="*/ 411341 h 411341"/>
                <a:gd name="connsiteX4" fmla="*/ 1238075 w 1307203"/>
                <a:gd name="connsiteY4" fmla="*/ 155690 h 411341"/>
                <a:gd name="connsiteX5" fmla="*/ 1175800 w 1307203"/>
                <a:gd name="connsiteY5" fmla="*/ 93415 h 411341"/>
                <a:gd name="connsiteX6" fmla="*/ 0 w 1307203"/>
                <a:gd name="connsiteY6" fmla="*/ 93415 h 411341"/>
                <a:gd name="connsiteX7" fmla="*/ 0 w 1307203"/>
                <a:gd name="connsiteY7" fmla="*/ 62275 h 411341"/>
                <a:gd name="connsiteX8" fmla="*/ 62275 w 1307203"/>
                <a:gd name="connsiteY8" fmla="*/ 0 h 411341"/>
                <a:gd name="connsiteX9" fmla="*/ 1244923 w 1307203"/>
                <a:gd name="connsiteY9" fmla="*/ 0 h 411341"/>
                <a:gd name="connsiteX10" fmla="*/ 1307203 w 1307203"/>
                <a:gd name="connsiteY10" fmla="*/ 62281 h 41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203" h="411341">
                  <a:moveTo>
                    <a:pt x="1307203" y="62281"/>
                  </a:moveTo>
                  <a:lnTo>
                    <a:pt x="1307203" y="349067"/>
                  </a:lnTo>
                  <a:cubicBezTo>
                    <a:pt x="1307203" y="383631"/>
                    <a:pt x="1279180" y="411341"/>
                    <a:pt x="1244929" y="411341"/>
                  </a:cubicBezTo>
                  <a:lnTo>
                    <a:pt x="1238075" y="411341"/>
                  </a:lnTo>
                  <a:lnTo>
                    <a:pt x="1238075" y="155690"/>
                  </a:lnTo>
                  <a:cubicBezTo>
                    <a:pt x="1238075" y="121125"/>
                    <a:pt x="1210051" y="93415"/>
                    <a:pt x="1175800" y="93415"/>
                  </a:cubicBezTo>
                  <a:lnTo>
                    <a:pt x="0" y="93415"/>
                  </a:lnTo>
                  <a:lnTo>
                    <a:pt x="0" y="62275"/>
                  </a:lnTo>
                  <a:cubicBezTo>
                    <a:pt x="0" y="27710"/>
                    <a:pt x="28024" y="0"/>
                    <a:pt x="62275" y="0"/>
                  </a:cubicBezTo>
                  <a:lnTo>
                    <a:pt x="1244923" y="0"/>
                  </a:lnTo>
                  <a:cubicBezTo>
                    <a:pt x="1279180" y="6"/>
                    <a:pt x="1307203" y="27717"/>
                    <a:pt x="1307203" y="62281"/>
                  </a:cubicBezTo>
                  <a:close/>
                </a:path>
              </a:pathLst>
            </a:custGeom>
            <a:solidFill>
              <a:srgbClr val="D2DCF3"/>
            </a:solidFill>
            <a:ln w="640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8C675B5-B28A-4A5D-8AE0-AD5B10C97F22}"/>
                </a:ext>
              </a:extLst>
            </p:cNvPr>
            <p:cNvSpPr/>
            <p:nvPr/>
          </p:nvSpPr>
          <p:spPr>
            <a:xfrm rot="-2619728">
              <a:off x="8053737" y="10316220"/>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1" y="152324"/>
                    <a:pt x="0" y="118225"/>
                    <a:pt x="0" y="76162"/>
                  </a:cubicBezTo>
                  <a:cubicBezTo>
                    <a:pt x="0" y="34099"/>
                    <a:pt x="34101" y="0"/>
                    <a:pt x="76168" y="0"/>
                  </a:cubicBezTo>
                  <a:cubicBezTo>
                    <a:pt x="118235" y="0"/>
                    <a:pt x="152336" y="34099"/>
                    <a:pt x="152336" y="76162"/>
                  </a:cubicBezTo>
                  <a:close/>
                </a:path>
              </a:pathLst>
            </a:custGeom>
            <a:solidFill>
              <a:srgbClr val="CDADDC"/>
            </a:solidFill>
            <a:ln w="639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F90D05-91CF-2689-183C-01C91AE8AB45}"/>
                </a:ext>
              </a:extLst>
            </p:cNvPr>
            <p:cNvSpPr/>
            <p:nvPr/>
          </p:nvSpPr>
          <p:spPr>
            <a:xfrm rot="-2619728">
              <a:off x="7811690" y="10316115"/>
              <a:ext cx="152336" cy="152323"/>
            </a:xfrm>
            <a:custGeom>
              <a:avLst/>
              <a:gdLst>
                <a:gd name="connsiteX0" fmla="*/ 152336 w 152336"/>
                <a:gd name="connsiteY0" fmla="*/ 76162 h 152323"/>
                <a:gd name="connsiteX1" fmla="*/ 76168 w 152336"/>
                <a:gd name="connsiteY1" fmla="*/ 152324 h 152323"/>
                <a:gd name="connsiteX2" fmla="*/ 0 w 152336"/>
                <a:gd name="connsiteY2" fmla="*/ 76162 h 152323"/>
                <a:gd name="connsiteX3" fmla="*/ 76168 w 152336"/>
                <a:gd name="connsiteY3" fmla="*/ 0 h 152323"/>
                <a:gd name="connsiteX4" fmla="*/ 152336 w 152336"/>
                <a:gd name="connsiteY4" fmla="*/ 76162 h 1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36" h="152323">
                  <a:moveTo>
                    <a:pt x="152336" y="76162"/>
                  </a:moveTo>
                  <a:cubicBezTo>
                    <a:pt x="152336" y="118225"/>
                    <a:pt x="118235" y="152324"/>
                    <a:pt x="76168" y="152324"/>
                  </a:cubicBezTo>
                  <a:cubicBezTo>
                    <a:pt x="34101" y="152324"/>
                    <a:pt x="0" y="118225"/>
                    <a:pt x="0" y="76162"/>
                  </a:cubicBezTo>
                  <a:cubicBezTo>
                    <a:pt x="0" y="34099"/>
                    <a:pt x="34101" y="0"/>
                    <a:pt x="76168" y="0"/>
                  </a:cubicBezTo>
                  <a:cubicBezTo>
                    <a:pt x="118235" y="0"/>
                    <a:pt x="152336" y="34099"/>
                    <a:pt x="152336" y="76162"/>
                  </a:cubicBezTo>
                  <a:close/>
                </a:path>
              </a:pathLst>
            </a:custGeom>
            <a:solidFill>
              <a:srgbClr val="CDADDC"/>
            </a:solidFill>
            <a:ln w="63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5B6BEA8-FCE4-EF15-2C7D-101142EEA284}"/>
                </a:ext>
              </a:extLst>
            </p:cNvPr>
            <p:cNvSpPr/>
            <p:nvPr/>
          </p:nvSpPr>
          <p:spPr>
            <a:xfrm>
              <a:off x="7150176" y="10061098"/>
              <a:ext cx="1058412" cy="125451"/>
            </a:xfrm>
            <a:custGeom>
              <a:avLst/>
              <a:gdLst>
                <a:gd name="connsiteX0" fmla="*/ 0 w 1058412"/>
                <a:gd name="connsiteY0" fmla="*/ 0 h 125451"/>
                <a:gd name="connsiteX1" fmla="*/ 1058412 w 1058412"/>
                <a:gd name="connsiteY1" fmla="*/ 0 h 125451"/>
                <a:gd name="connsiteX2" fmla="*/ 1058412 w 1058412"/>
                <a:gd name="connsiteY2" fmla="*/ 125452 h 125451"/>
                <a:gd name="connsiteX3" fmla="*/ 0 w 1058412"/>
                <a:gd name="connsiteY3" fmla="*/ 125452 h 125451"/>
              </a:gdLst>
              <a:ahLst/>
              <a:cxnLst>
                <a:cxn ang="0">
                  <a:pos x="connsiteX0" y="connsiteY0"/>
                </a:cxn>
                <a:cxn ang="0">
                  <a:pos x="connsiteX1" y="connsiteY1"/>
                </a:cxn>
                <a:cxn ang="0">
                  <a:pos x="connsiteX2" y="connsiteY2"/>
                </a:cxn>
                <a:cxn ang="0">
                  <a:pos x="connsiteX3" y="connsiteY3"/>
                </a:cxn>
              </a:cxnLst>
              <a:rect l="l" t="t" r="r" b="b"/>
              <a:pathLst>
                <a:path w="1058412" h="125451">
                  <a:moveTo>
                    <a:pt x="0" y="0"/>
                  </a:moveTo>
                  <a:lnTo>
                    <a:pt x="1058412" y="0"/>
                  </a:lnTo>
                  <a:lnTo>
                    <a:pt x="1058412" y="125452"/>
                  </a:lnTo>
                  <a:lnTo>
                    <a:pt x="0" y="125452"/>
                  </a:lnTo>
                  <a:close/>
                </a:path>
              </a:pathLst>
            </a:custGeom>
            <a:solidFill>
              <a:srgbClr val="F6AFBA"/>
            </a:solidFill>
            <a:ln w="6400" cap="flat">
              <a:noFill/>
              <a:prstDash val="solid"/>
              <a:miter/>
            </a:ln>
          </p:spPr>
          <p:txBody>
            <a:bodyPr rtlCol="0" anchor="ctr"/>
            <a:lstStyle/>
            <a:p>
              <a:endParaRPr lang="en-US"/>
            </a:p>
          </p:txBody>
        </p:sp>
        <p:grpSp>
          <p:nvGrpSpPr>
            <p:cNvPr id="25" name="Graphic 156">
              <a:extLst>
                <a:ext uri="{FF2B5EF4-FFF2-40B4-BE49-F238E27FC236}">
                  <a16:creationId xmlns:a16="http://schemas.microsoft.com/office/drawing/2014/main" id="{B2F55CA4-2126-3349-10C6-1EEDF484C67E}"/>
                </a:ext>
              </a:extLst>
            </p:cNvPr>
            <p:cNvGrpSpPr/>
            <p:nvPr/>
          </p:nvGrpSpPr>
          <p:grpSpPr>
            <a:xfrm>
              <a:off x="5455085" y="7453174"/>
              <a:ext cx="2909095" cy="3176151"/>
              <a:chOff x="5455085" y="7453174"/>
              <a:chExt cx="2909095" cy="3176151"/>
            </a:xfrm>
            <a:solidFill>
              <a:srgbClr val="2E2E6D"/>
            </a:solidFill>
          </p:grpSpPr>
          <p:sp>
            <p:nvSpPr>
              <p:cNvPr id="26" name="Freeform: Shape 25">
                <a:extLst>
                  <a:ext uri="{FF2B5EF4-FFF2-40B4-BE49-F238E27FC236}">
                    <a16:creationId xmlns:a16="http://schemas.microsoft.com/office/drawing/2014/main" id="{0E5337A7-A0AB-F8B5-1A78-4FB113C5ED70}"/>
                  </a:ext>
                </a:extLst>
              </p:cNvPr>
              <p:cNvSpPr/>
              <p:nvPr/>
            </p:nvSpPr>
            <p:spPr>
              <a:xfrm>
                <a:off x="5455085" y="7453174"/>
                <a:ext cx="2909095" cy="3176151"/>
              </a:xfrm>
              <a:custGeom>
                <a:avLst/>
                <a:gdLst>
                  <a:gd name="connsiteX0" fmla="*/ 1184670 w 2909095"/>
                  <a:gd name="connsiteY0" fmla="*/ 2369328 h 3176151"/>
                  <a:gd name="connsiteX1" fmla="*/ 1539509 w 2909095"/>
                  <a:gd name="connsiteY1" fmla="*/ 2314739 h 3176151"/>
                  <a:gd name="connsiteX2" fmla="*/ 1539509 w 2909095"/>
                  <a:gd name="connsiteY2" fmla="*/ 2545451 h 3176151"/>
                  <a:gd name="connsiteX3" fmla="*/ 1633110 w 2909095"/>
                  <a:gd name="connsiteY3" fmla="*/ 2639065 h 3176151"/>
                  <a:gd name="connsiteX4" fmla="*/ 1663943 w 2909095"/>
                  <a:gd name="connsiteY4" fmla="*/ 2639065 h 3176151"/>
                  <a:gd name="connsiteX5" fmla="*/ 1663943 w 2909095"/>
                  <a:gd name="connsiteY5" fmla="*/ 2702242 h 3176151"/>
                  <a:gd name="connsiteX6" fmla="*/ 1633110 w 2909095"/>
                  <a:gd name="connsiteY6" fmla="*/ 2702242 h 3176151"/>
                  <a:gd name="connsiteX7" fmla="*/ 1539509 w 2909095"/>
                  <a:gd name="connsiteY7" fmla="*/ 2795842 h 3176151"/>
                  <a:gd name="connsiteX8" fmla="*/ 1539509 w 2909095"/>
                  <a:gd name="connsiteY8" fmla="*/ 3082538 h 3176151"/>
                  <a:gd name="connsiteX9" fmla="*/ 1633110 w 2909095"/>
                  <a:gd name="connsiteY9" fmla="*/ 3176152 h 3176151"/>
                  <a:gd name="connsiteX10" fmla="*/ 2815496 w 2909095"/>
                  <a:gd name="connsiteY10" fmla="*/ 3176152 h 3176151"/>
                  <a:gd name="connsiteX11" fmla="*/ 2909096 w 2909095"/>
                  <a:gd name="connsiteY11" fmla="*/ 3082538 h 3176151"/>
                  <a:gd name="connsiteX12" fmla="*/ 2909096 w 2909095"/>
                  <a:gd name="connsiteY12" fmla="*/ 2795842 h 3176151"/>
                  <a:gd name="connsiteX13" fmla="*/ 2815496 w 2909095"/>
                  <a:gd name="connsiteY13" fmla="*/ 2702242 h 3176151"/>
                  <a:gd name="connsiteX14" fmla="*/ 2784630 w 2909095"/>
                  <a:gd name="connsiteY14" fmla="*/ 2702242 h 3176151"/>
                  <a:gd name="connsiteX15" fmla="*/ 2784630 w 2909095"/>
                  <a:gd name="connsiteY15" fmla="*/ 2639065 h 3176151"/>
                  <a:gd name="connsiteX16" fmla="*/ 2815496 w 2909095"/>
                  <a:gd name="connsiteY16" fmla="*/ 2639065 h 3176151"/>
                  <a:gd name="connsiteX17" fmla="*/ 2909096 w 2909095"/>
                  <a:gd name="connsiteY17" fmla="*/ 2545451 h 3176151"/>
                  <a:gd name="connsiteX18" fmla="*/ 2909096 w 2909095"/>
                  <a:gd name="connsiteY18" fmla="*/ 2258755 h 3176151"/>
                  <a:gd name="connsiteX19" fmla="*/ 2815496 w 2909095"/>
                  <a:gd name="connsiteY19" fmla="*/ 2165142 h 3176151"/>
                  <a:gd name="connsiteX20" fmla="*/ 2784630 w 2909095"/>
                  <a:gd name="connsiteY20" fmla="*/ 2165142 h 3176151"/>
                  <a:gd name="connsiteX21" fmla="*/ 2784630 w 2909095"/>
                  <a:gd name="connsiteY21" fmla="*/ 2102016 h 3176151"/>
                  <a:gd name="connsiteX22" fmla="*/ 2815496 w 2909095"/>
                  <a:gd name="connsiteY22" fmla="*/ 2102016 h 3176151"/>
                  <a:gd name="connsiteX23" fmla="*/ 2909096 w 2909095"/>
                  <a:gd name="connsiteY23" fmla="*/ 2008402 h 3176151"/>
                  <a:gd name="connsiteX24" fmla="*/ 2909096 w 2909095"/>
                  <a:gd name="connsiteY24" fmla="*/ 1721706 h 3176151"/>
                  <a:gd name="connsiteX25" fmla="*/ 2815496 w 2909095"/>
                  <a:gd name="connsiteY25" fmla="*/ 1628093 h 3176151"/>
                  <a:gd name="connsiteX26" fmla="*/ 2281723 w 2909095"/>
                  <a:gd name="connsiteY26" fmla="*/ 1628099 h 3176151"/>
                  <a:gd name="connsiteX27" fmla="*/ 2369340 w 2909095"/>
                  <a:gd name="connsiteY27" fmla="*/ 1184670 h 3176151"/>
                  <a:gd name="connsiteX28" fmla="*/ 1184670 w 2909095"/>
                  <a:gd name="connsiteY28" fmla="*/ 0 h 3176151"/>
                  <a:gd name="connsiteX29" fmla="*/ 0 w 2909095"/>
                  <a:gd name="connsiteY29" fmla="*/ 1184670 h 3176151"/>
                  <a:gd name="connsiteX30" fmla="*/ 1184670 w 2909095"/>
                  <a:gd name="connsiteY30" fmla="*/ 2369328 h 3176151"/>
                  <a:gd name="connsiteX31" fmla="*/ 2815496 w 2909095"/>
                  <a:gd name="connsiteY31" fmla="*/ 2764523 h 3176151"/>
                  <a:gd name="connsiteX32" fmla="*/ 2846815 w 2909095"/>
                  <a:gd name="connsiteY32" fmla="*/ 2795842 h 3176151"/>
                  <a:gd name="connsiteX33" fmla="*/ 2846815 w 2909095"/>
                  <a:gd name="connsiteY33" fmla="*/ 3082538 h 3176151"/>
                  <a:gd name="connsiteX34" fmla="*/ 2815496 w 2909095"/>
                  <a:gd name="connsiteY34" fmla="*/ 3113877 h 3176151"/>
                  <a:gd name="connsiteX35" fmla="*/ 1633110 w 2909095"/>
                  <a:gd name="connsiteY35" fmla="*/ 3113877 h 3176151"/>
                  <a:gd name="connsiteX36" fmla="*/ 1601790 w 2909095"/>
                  <a:gd name="connsiteY36" fmla="*/ 3082538 h 3176151"/>
                  <a:gd name="connsiteX37" fmla="*/ 1601790 w 2909095"/>
                  <a:gd name="connsiteY37" fmla="*/ 2795842 h 3176151"/>
                  <a:gd name="connsiteX38" fmla="*/ 1633110 w 2909095"/>
                  <a:gd name="connsiteY38" fmla="*/ 2764523 h 3176151"/>
                  <a:gd name="connsiteX39" fmla="*/ 1726218 w 2909095"/>
                  <a:gd name="connsiteY39" fmla="*/ 2702242 h 3176151"/>
                  <a:gd name="connsiteX40" fmla="*/ 1726218 w 2909095"/>
                  <a:gd name="connsiteY40" fmla="*/ 2639065 h 3176151"/>
                  <a:gd name="connsiteX41" fmla="*/ 2722349 w 2909095"/>
                  <a:gd name="connsiteY41" fmla="*/ 2639065 h 3176151"/>
                  <a:gd name="connsiteX42" fmla="*/ 2722349 w 2909095"/>
                  <a:gd name="connsiteY42" fmla="*/ 2702242 h 3176151"/>
                  <a:gd name="connsiteX43" fmla="*/ 2815496 w 2909095"/>
                  <a:gd name="connsiteY43" fmla="*/ 2227423 h 3176151"/>
                  <a:gd name="connsiteX44" fmla="*/ 2846815 w 2909095"/>
                  <a:gd name="connsiteY44" fmla="*/ 2258761 h 3176151"/>
                  <a:gd name="connsiteX45" fmla="*/ 2846815 w 2909095"/>
                  <a:gd name="connsiteY45" fmla="*/ 2545458 h 3176151"/>
                  <a:gd name="connsiteX46" fmla="*/ 2815496 w 2909095"/>
                  <a:gd name="connsiteY46" fmla="*/ 2576796 h 3176151"/>
                  <a:gd name="connsiteX47" fmla="*/ 1633110 w 2909095"/>
                  <a:gd name="connsiteY47" fmla="*/ 2576796 h 3176151"/>
                  <a:gd name="connsiteX48" fmla="*/ 1601790 w 2909095"/>
                  <a:gd name="connsiteY48" fmla="*/ 2545458 h 3176151"/>
                  <a:gd name="connsiteX49" fmla="*/ 1601790 w 2909095"/>
                  <a:gd name="connsiteY49" fmla="*/ 2258761 h 3176151"/>
                  <a:gd name="connsiteX50" fmla="*/ 1633110 w 2909095"/>
                  <a:gd name="connsiteY50" fmla="*/ 2227423 h 3176151"/>
                  <a:gd name="connsiteX51" fmla="*/ 1726218 w 2909095"/>
                  <a:gd name="connsiteY51" fmla="*/ 2165148 h 3176151"/>
                  <a:gd name="connsiteX52" fmla="*/ 1726218 w 2909095"/>
                  <a:gd name="connsiteY52" fmla="*/ 2102022 h 3176151"/>
                  <a:gd name="connsiteX53" fmla="*/ 2722349 w 2909095"/>
                  <a:gd name="connsiteY53" fmla="*/ 2102022 h 3176151"/>
                  <a:gd name="connsiteX54" fmla="*/ 2722349 w 2909095"/>
                  <a:gd name="connsiteY54" fmla="*/ 2165148 h 3176151"/>
                  <a:gd name="connsiteX55" fmla="*/ 2815496 w 2909095"/>
                  <a:gd name="connsiteY55" fmla="*/ 1690374 h 3176151"/>
                  <a:gd name="connsiteX56" fmla="*/ 2846815 w 2909095"/>
                  <a:gd name="connsiteY56" fmla="*/ 1721712 h 3176151"/>
                  <a:gd name="connsiteX57" fmla="*/ 2846815 w 2909095"/>
                  <a:gd name="connsiteY57" fmla="*/ 2008409 h 3176151"/>
                  <a:gd name="connsiteX58" fmla="*/ 2815496 w 2909095"/>
                  <a:gd name="connsiteY58" fmla="*/ 2039748 h 3176151"/>
                  <a:gd name="connsiteX59" fmla="*/ 1633110 w 2909095"/>
                  <a:gd name="connsiteY59" fmla="*/ 2039748 h 3176151"/>
                  <a:gd name="connsiteX60" fmla="*/ 1601790 w 2909095"/>
                  <a:gd name="connsiteY60" fmla="*/ 2008409 h 3176151"/>
                  <a:gd name="connsiteX61" fmla="*/ 1601790 w 2909095"/>
                  <a:gd name="connsiteY61" fmla="*/ 1721712 h 3176151"/>
                  <a:gd name="connsiteX62" fmla="*/ 1633110 w 2909095"/>
                  <a:gd name="connsiteY62" fmla="*/ 1690393 h 3176151"/>
                  <a:gd name="connsiteX63" fmla="*/ 2307059 w 2909095"/>
                  <a:gd name="connsiteY63" fmla="*/ 1184670 h 3176151"/>
                  <a:gd name="connsiteX64" fmla="*/ 2214086 w 2909095"/>
                  <a:gd name="connsiteY64" fmla="*/ 1628099 h 3176151"/>
                  <a:gd name="connsiteX65" fmla="*/ 1621552 w 2909095"/>
                  <a:gd name="connsiteY65" fmla="*/ 1629277 h 3176151"/>
                  <a:gd name="connsiteX66" fmla="*/ 1627241 w 2909095"/>
                  <a:gd name="connsiteY66" fmla="*/ 1307383 h 3176151"/>
                  <a:gd name="connsiteX67" fmla="*/ 1937623 w 2909095"/>
                  <a:gd name="connsiteY67" fmla="*/ 797839 h 3176151"/>
                  <a:gd name="connsiteX68" fmla="*/ 2022245 w 2909095"/>
                  <a:gd name="connsiteY68" fmla="*/ 437957 h 3176151"/>
                  <a:gd name="connsiteX69" fmla="*/ 2307059 w 2909095"/>
                  <a:gd name="connsiteY69" fmla="*/ 1184670 h 3176151"/>
                  <a:gd name="connsiteX70" fmla="*/ 1589874 w 2909095"/>
                  <a:gd name="connsiteY70" fmla="*/ 138155 h 3176151"/>
                  <a:gd name="connsiteX71" fmla="*/ 1975950 w 2909095"/>
                  <a:gd name="connsiteY71" fmla="*/ 389455 h 3176151"/>
                  <a:gd name="connsiteX72" fmla="*/ 1876436 w 2909095"/>
                  <a:gd name="connsiteY72" fmla="*/ 786115 h 3176151"/>
                  <a:gd name="connsiteX73" fmla="*/ 1578067 w 2909095"/>
                  <a:gd name="connsiteY73" fmla="*/ 1269132 h 3176151"/>
                  <a:gd name="connsiteX74" fmla="*/ 1565492 w 2909095"/>
                  <a:gd name="connsiteY74" fmla="*/ 1657332 h 3176151"/>
                  <a:gd name="connsiteX75" fmla="*/ 1539509 w 2909095"/>
                  <a:gd name="connsiteY75" fmla="*/ 1721712 h 3176151"/>
                  <a:gd name="connsiteX76" fmla="*/ 1539509 w 2909095"/>
                  <a:gd name="connsiteY76" fmla="*/ 2008409 h 3176151"/>
                  <a:gd name="connsiteX77" fmla="*/ 1633110 w 2909095"/>
                  <a:gd name="connsiteY77" fmla="*/ 2102022 h 3176151"/>
                  <a:gd name="connsiteX78" fmla="*/ 1663943 w 2909095"/>
                  <a:gd name="connsiteY78" fmla="*/ 2102022 h 3176151"/>
                  <a:gd name="connsiteX79" fmla="*/ 1663943 w 2909095"/>
                  <a:gd name="connsiteY79" fmla="*/ 2165148 h 3176151"/>
                  <a:gd name="connsiteX80" fmla="*/ 1633110 w 2909095"/>
                  <a:gd name="connsiteY80" fmla="*/ 2165148 h 3176151"/>
                  <a:gd name="connsiteX81" fmla="*/ 1540565 w 2909095"/>
                  <a:gd name="connsiteY81" fmla="*/ 2248324 h 3176151"/>
                  <a:gd name="connsiteX82" fmla="*/ 1184670 w 2909095"/>
                  <a:gd name="connsiteY82" fmla="*/ 2307047 h 3176151"/>
                  <a:gd name="connsiteX83" fmla="*/ 81973 w 2909095"/>
                  <a:gd name="connsiteY83" fmla="*/ 1392401 h 3176151"/>
                  <a:gd name="connsiteX84" fmla="*/ 173052 w 2909095"/>
                  <a:gd name="connsiteY84" fmla="*/ 1434844 h 3176151"/>
                  <a:gd name="connsiteX85" fmla="*/ 380015 w 2909095"/>
                  <a:gd name="connsiteY85" fmla="*/ 1451131 h 3176151"/>
                  <a:gd name="connsiteX86" fmla="*/ 571594 w 2909095"/>
                  <a:gd name="connsiteY86" fmla="*/ 1332872 h 3176151"/>
                  <a:gd name="connsiteX87" fmla="*/ 652453 w 2909095"/>
                  <a:gd name="connsiteY87" fmla="*/ 939168 h 3176151"/>
                  <a:gd name="connsiteX88" fmla="*/ 853119 w 2909095"/>
                  <a:gd name="connsiteY88" fmla="*/ 753234 h 3176151"/>
                  <a:gd name="connsiteX89" fmla="*/ 1434600 w 2909095"/>
                  <a:gd name="connsiteY89" fmla="*/ 654661 h 3176151"/>
                  <a:gd name="connsiteX90" fmla="*/ 1589874 w 2909095"/>
                  <a:gd name="connsiteY90" fmla="*/ 138155 h 3176151"/>
                  <a:gd name="connsiteX91" fmla="*/ 1520528 w 2909095"/>
                  <a:gd name="connsiteY91" fmla="*/ 113779 h 3176151"/>
                  <a:gd name="connsiteX92" fmla="*/ 1397502 w 2909095"/>
                  <a:gd name="connsiteY92" fmla="*/ 604642 h 3176151"/>
                  <a:gd name="connsiteX93" fmla="*/ 848441 w 2909095"/>
                  <a:gd name="connsiteY93" fmla="*/ 691126 h 3176151"/>
                  <a:gd name="connsiteX94" fmla="*/ 590422 w 2909095"/>
                  <a:gd name="connsiteY94" fmla="*/ 933895 h 3176151"/>
                  <a:gd name="connsiteX95" fmla="*/ 514612 w 2909095"/>
                  <a:gd name="connsiteY95" fmla="*/ 1307754 h 3176151"/>
                  <a:gd name="connsiteX96" fmla="*/ 377987 w 2909095"/>
                  <a:gd name="connsiteY96" fmla="*/ 1388882 h 3176151"/>
                  <a:gd name="connsiteX97" fmla="*/ 191156 w 2909095"/>
                  <a:gd name="connsiteY97" fmla="*/ 1375244 h 3176151"/>
                  <a:gd name="connsiteX98" fmla="*/ 69468 w 2909095"/>
                  <a:gd name="connsiteY98" fmla="*/ 1307946 h 3176151"/>
                  <a:gd name="connsiteX99" fmla="*/ 62281 w 2909095"/>
                  <a:gd name="connsiteY99" fmla="*/ 1184677 h 3176151"/>
                  <a:gd name="connsiteX100" fmla="*/ 1520528 w 2909095"/>
                  <a:gd name="connsiteY100" fmla="*/ 113779 h 3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909095" h="3176151">
                    <a:moveTo>
                      <a:pt x="1184670" y="2369328"/>
                    </a:moveTo>
                    <a:cubicBezTo>
                      <a:pt x="1306679" y="2369328"/>
                      <a:pt x="1425852" y="2350506"/>
                      <a:pt x="1539509" y="2314739"/>
                    </a:cubicBezTo>
                    <a:lnTo>
                      <a:pt x="1539509" y="2545451"/>
                    </a:lnTo>
                    <a:cubicBezTo>
                      <a:pt x="1539509" y="2597070"/>
                      <a:pt x="1581504" y="2639065"/>
                      <a:pt x="1633110" y="2639065"/>
                    </a:cubicBezTo>
                    <a:lnTo>
                      <a:pt x="1663943" y="2639065"/>
                    </a:lnTo>
                    <a:lnTo>
                      <a:pt x="1663943" y="2702242"/>
                    </a:lnTo>
                    <a:lnTo>
                      <a:pt x="1633110" y="2702242"/>
                    </a:lnTo>
                    <a:cubicBezTo>
                      <a:pt x="1581504" y="2702242"/>
                      <a:pt x="1539509" y="2744236"/>
                      <a:pt x="1539509" y="2795842"/>
                    </a:cubicBezTo>
                    <a:lnTo>
                      <a:pt x="1539509" y="3082538"/>
                    </a:lnTo>
                    <a:cubicBezTo>
                      <a:pt x="1539509" y="3134158"/>
                      <a:pt x="1581504" y="3176152"/>
                      <a:pt x="1633110" y="3176152"/>
                    </a:cubicBezTo>
                    <a:lnTo>
                      <a:pt x="2815496" y="3176152"/>
                    </a:lnTo>
                    <a:cubicBezTo>
                      <a:pt x="2867102" y="3176152"/>
                      <a:pt x="2909096" y="3134158"/>
                      <a:pt x="2909096" y="3082538"/>
                    </a:cubicBezTo>
                    <a:lnTo>
                      <a:pt x="2909096" y="2795842"/>
                    </a:lnTo>
                    <a:cubicBezTo>
                      <a:pt x="2909096" y="2744236"/>
                      <a:pt x="2867102" y="2702242"/>
                      <a:pt x="2815496" y="2702242"/>
                    </a:cubicBezTo>
                    <a:lnTo>
                      <a:pt x="2784630" y="2702242"/>
                    </a:lnTo>
                    <a:lnTo>
                      <a:pt x="2784630" y="2639065"/>
                    </a:lnTo>
                    <a:lnTo>
                      <a:pt x="2815496" y="2639065"/>
                    </a:lnTo>
                    <a:cubicBezTo>
                      <a:pt x="2867102" y="2639065"/>
                      <a:pt x="2909096" y="2597070"/>
                      <a:pt x="2909096" y="2545451"/>
                    </a:cubicBezTo>
                    <a:lnTo>
                      <a:pt x="2909096" y="2258755"/>
                    </a:lnTo>
                    <a:cubicBezTo>
                      <a:pt x="2909096" y="2207136"/>
                      <a:pt x="2867102" y="2165142"/>
                      <a:pt x="2815496" y="2165142"/>
                    </a:cubicBezTo>
                    <a:lnTo>
                      <a:pt x="2784630" y="2165142"/>
                    </a:lnTo>
                    <a:lnTo>
                      <a:pt x="2784630" y="2102016"/>
                    </a:lnTo>
                    <a:lnTo>
                      <a:pt x="2815496" y="2102016"/>
                    </a:lnTo>
                    <a:cubicBezTo>
                      <a:pt x="2867102" y="2102016"/>
                      <a:pt x="2909096" y="2060022"/>
                      <a:pt x="2909096" y="2008402"/>
                    </a:cubicBezTo>
                    <a:lnTo>
                      <a:pt x="2909096" y="1721706"/>
                    </a:lnTo>
                    <a:cubicBezTo>
                      <a:pt x="2909096" y="1670087"/>
                      <a:pt x="2867102" y="1628093"/>
                      <a:pt x="2815496" y="1628093"/>
                    </a:cubicBezTo>
                    <a:lnTo>
                      <a:pt x="2281723" y="1628099"/>
                    </a:lnTo>
                    <a:cubicBezTo>
                      <a:pt x="2338334" y="1488728"/>
                      <a:pt x="2369340" y="1338530"/>
                      <a:pt x="2369340" y="1184670"/>
                    </a:cubicBezTo>
                    <a:cubicBezTo>
                      <a:pt x="2369340" y="524352"/>
                      <a:pt x="1832381" y="0"/>
                      <a:pt x="1184670" y="0"/>
                    </a:cubicBezTo>
                    <a:cubicBezTo>
                      <a:pt x="531424" y="0"/>
                      <a:pt x="0" y="531443"/>
                      <a:pt x="0" y="1184670"/>
                    </a:cubicBezTo>
                    <a:cubicBezTo>
                      <a:pt x="0" y="1837360"/>
                      <a:pt x="529222" y="2369328"/>
                      <a:pt x="1184670" y="2369328"/>
                    </a:cubicBezTo>
                    <a:close/>
                    <a:moveTo>
                      <a:pt x="2815496" y="2764523"/>
                    </a:moveTo>
                    <a:cubicBezTo>
                      <a:pt x="2832768" y="2764523"/>
                      <a:pt x="2846815" y="2778570"/>
                      <a:pt x="2846815" y="2795842"/>
                    </a:cubicBezTo>
                    <a:lnTo>
                      <a:pt x="2846815" y="3082538"/>
                    </a:lnTo>
                    <a:cubicBezTo>
                      <a:pt x="2846815" y="3099811"/>
                      <a:pt x="2832768" y="3113877"/>
                      <a:pt x="2815496" y="3113877"/>
                    </a:cubicBezTo>
                    <a:lnTo>
                      <a:pt x="1633110" y="3113877"/>
                    </a:lnTo>
                    <a:cubicBezTo>
                      <a:pt x="1615837" y="3113877"/>
                      <a:pt x="1601790" y="3099811"/>
                      <a:pt x="1601790" y="3082538"/>
                    </a:cubicBezTo>
                    <a:lnTo>
                      <a:pt x="1601790" y="2795842"/>
                    </a:lnTo>
                    <a:cubicBezTo>
                      <a:pt x="1601790" y="2778570"/>
                      <a:pt x="1615837" y="2764523"/>
                      <a:pt x="1633110" y="2764523"/>
                    </a:cubicBezTo>
                    <a:close/>
                    <a:moveTo>
                      <a:pt x="1726218" y="2702242"/>
                    </a:moveTo>
                    <a:lnTo>
                      <a:pt x="1726218" y="2639065"/>
                    </a:lnTo>
                    <a:lnTo>
                      <a:pt x="2722349" y="2639065"/>
                    </a:lnTo>
                    <a:lnTo>
                      <a:pt x="2722349" y="2702242"/>
                    </a:lnTo>
                    <a:close/>
                    <a:moveTo>
                      <a:pt x="2815496" y="2227423"/>
                    </a:moveTo>
                    <a:cubicBezTo>
                      <a:pt x="2832768" y="2227423"/>
                      <a:pt x="2846815" y="2241489"/>
                      <a:pt x="2846815" y="2258761"/>
                    </a:cubicBezTo>
                    <a:lnTo>
                      <a:pt x="2846815" y="2545458"/>
                    </a:lnTo>
                    <a:cubicBezTo>
                      <a:pt x="2846815" y="2562730"/>
                      <a:pt x="2832768" y="2576796"/>
                      <a:pt x="2815496" y="2576796"/>
                    </a:cubicBezTo>
                    <a:cubicBezTo>
                      <a:pt x="2539032" y="2576796"/>
                      <a:pt x="2318713" y="2576796"/>
                      <a:pt x="1633110" y="2576796"/>
                    </a:cubicBezTo>
                    <a:cubicBezTo>
                      <a:pt x="1615837" y="2576796"/>
                      <a:pt x="1601790" y="2562730"/>
                      <a:pt x="1601790" y="2545458"/>
                    </a:cubicBezTo>
                    <a:lnTo>
                      <a:pt x="1601790" y="2258761"/>
                    </a:lnTo>
                    <a:cubicBezTo>
                      <a:pt x="1601790" y="2241489"/>
                      <a:pt x="1615837" y="2227423"/>
                      <a:pt x="1633110" y="2227423"/>
                    </a:cubicBezTo>
                    <a:close/>
                    <a:moveTo>
                      <a:pt x="1726218" y="2165148"/>
                    </a:moveTo>
                    <a:lnTo>
                      <a:pt x="1726218" y="2102022"/>
                    </a:lnTo>
                    <a:lnTo>
                      <a:pt x="2722349" y="2102022"/>
                    </a:lnTo>
                    <a:lnTo>
                      <a:pt x="2722349" y="2165148"/>
                    </a:lnTo>
                    <a:close/>
                    <a:moveTo>
                      <a:pt x="2815496" y="1690374"/>
                    </a:moveTo>
                    <a:cubicBezTo>
                      <a:pt x="2832768" y="1690374"/>
                      <a:pt x="2846815" y="1704440"/>
                      <a:pt x="2846815" y="1721712"/>
                    </a:cubicBezTo>
                    <a:lnTo>
                      <a:pt x="2846815" y="2008409"/>
                    </a:lnTo>
                    <a:cubicBezTo>
                      <a:pt x="2846815" y="2025681"/>
                      <a:pt x="2832768" y="2039748"/>
                      <a:pt x="2815496" y="2039748"/>
                    </a:cubicBezTo>
                    <a:cubicBezTo>
                      <a:pt x="2847532" y="2039741"/>
                      <a:pt x="2361002" y="2039716"/>
                      <a:pt x="1633110" y="2039748"/>
                    </a:cubicBezTo>
                    <a:cubicBezTo>
                      <a:pt x="1615837" y="2039748"/>
                      <a:pt x="1601790" y="2025681"/>
                      <a:pt x="1601790" y="2008409"/>
                    </a:cubicBezTo>
                    <a:lnTo>
                      <a:pt x="1601790" y="1721712"/>
                    </a:lnTo>
                    <a:cubicBezTo>
                      <a:pt x="1601790" y="1704440"/>
                      <a:pt x="1615837" y="1690393"/>
                      <a:pt x="1633110" y="1690393"/>
                    </a:cubicBezTo>
                    <a:close/>
                    <a:moveTo>
                      <a:pt x="2307059" y="1184670"/>
                    </a:moveTo>
                    <a:cubicBezTo>
                      <a:pt x="2307059" y="1339093"/>
                      <a:pt x="2274050" y="1489592"/>
                      <a:pt x="2214086" y="1628099"/>
                    </a:cubicBezTo>
                    <a:cubicBezTo>
                      <a:pt x="2001113" y="1628349"/>
                      <a:pt x="1638140" y="1627203"/>
                      <a:pt x="1621552" y="1629277"/>
                    </a:cubicBezTo>
                    <a:cubicBezTo>
                      <a:pt x="1584217" y="1525373"/>
                      <a:pt x="1559323" y="1394501"/>
                      <a:pt x="1627241" y="1307383"/>
                    </a:cubicBezTo>
                    <a:cubicBezTo>
                      <a:pt x="1701586" y="1211593"/>
                      <a:pt x="1859567" y="1205469"/>
                      <a:pt x="1937623" y="797839"/>
                    </a:cubicBezTo>
                    <a:cubicBezTo>
                      <a:pt x="1961026" y="675210"/>
                      <a:pt x="1976238" y="549055"/>
                      <a:pt x="2022245" y="437957"/>
                    </a:cubicBezTo>
                    <a:cubicBezTo>
                      <a:pt x="2201690" y="638841"/>
                      <a:pt x="2307059" y="902140"/>
                      <a:pt x="2307059" y="1184670"/>
                    </a:cubicBezTo>
                    <a:close/>
                    <a:moveTo>
                      <a:pt x="1589874" y="138155"/>
                    </a:moveTo>
                    <a:cubicBezTo>
                      <a:pt x="1733885" y="194036"/>
                      <a:pt x="1866011" y="280079"/>
                      <a:pt x="1975950" y="389455"/>
                    </a:cubicBezTo>
                    <a:cubicBezTo>
                      <a:pt x="1917541" y="515399"/>
                      <a:pt x="1901394" y="656088"/>
                      <a:pt x="1876436" y="786115"/>
                    </a:cubicBezTo>
                    <a:cubicBezTo>
                      <a:pt x="1802296" y="1173388"/>
                      <a:pt x="1665505" y="1156736"/>
                      <a:pt x="1578067" y="1269132"/>
                    </a:cubicBezTo>
                    <a:cubicBezTo>
                      <a:pt x="1493867" y="1377183"/>
                      <a:pt x="1518154" y="1528304"/>
                      <a:pt x="1565492" y="1657332"/>
                    </a:cubicBezTo>
                    <a:cubicBezTo>
                      <a:pt x="1549486" y="1674138"/>
                      <a:pt x="1539509" y="1696735"/>
                      <a:pt x="1539509" y="1721712"/>
                    </a:cubicBezTo>
                    <a:lnTo>
                      <a:pt x="1539509" y="2008409"/>
                    </a:lnTo>
                    <a:cubicBezTo>
                      <a:pt x="1539509" y="2060028"/>
                      <a:pt x="1581504" y="2102022"/>
                      <a:pt x="1633110" y="2102022"/>
                    </a:cubicBezTo>
                    <a:lnTo>
                      <a:pt x="1663943" y="2102022"/>
                    </a:lnTo>
                    <a:lnTo>
                      <a:pt x="1663943" y="2165148"/>
                    </a:lnTo>
                    <a:lnTo>
                      <a:pt x="1633110" y="2165148"/>
                    </a:lnTo>
                    <a:cubicBezTo>
                      <a:pt x="1585081" y="2165148"/>
                      <a:pt x="1545839" y="2201664"/>
                      <a:pt x="1540565" y="2248324"/>
                    </a:cubicBezTo>
                    <a:cubicBezTo>
                      <a:pt x="1426979" y="2286600"/>
                      <a:pt x="1307408" y="2307047"/>
                      <a:pt x="1184670" y="2307047"/>
                    </a:cubicBezTo>
                    <a:cubicBezTo>
                      <a:pt x="641849" y="2307047"/>
                      <a:pt x="180309" y="1918705"/>
                      <a:pt x="81973" y="1392401"/>
                    </a:cubicBezTo>
                    <a:cubicBezTo>
                      <a:pt x="112179" y="1411076"/>
                      <a:pt x="142340" y="1425513"/>
                      <a:pt x="173052" y="1434844"/>
                    </a:cubicBezTo>
                    <a:cubicBezTo>
                      <a:pt x="240817" y="1455418"/>
                      <a:pt x="309991" y="1453383"/>
                      <a:pt x="380015" y="1451131"/>
                    </a:cubicBezTo>
                    <a:cubicBezTo>
                      <a:pt x="498203" y="1447182"/>
                      <a:pt x="534022" y="1418051"/>
                      <a:pt x="571594" y="1332872"/>
                    </a:cubicBezTo>
                    <a:cubicBezTo>
                      <a:pt x="675844" y="1098499"/>
                      <a:pt x="640332" y="1082891"/>
                      <a:pt x="652453" y="939168"/>
                    </a:cubicBezTo>
                    <a:cubicBezTo>
                      <a:pt x="663838" y="806146"/>
                      <a:pt x="724775" y="762629"/>
                      <a:pt x="853119" y="753234"/>
                    </a:cubicBezTo>
                    <a:cubicBezTo>
                      <a:pt x="1033934" y="739270"/>
                      <a:pt x="1265555" y="780484"/>
                      <a:pt x="1434600" y="654661"/>
                    </a:cubicBezTo>
                    <a:cubicBezTo>
                      <a:pt x="1558945" y="562711"/>
                      <a:pt x="1640278" y="381890"/>
                      <a:pt x="1589874" y="138155"/>
                    </a:cubicBezTo>
                    <a:close/>
                    <a:moveTo>
                      <a:pt x="1520528" y="113779"/>
                    </a:moveTo>
                    <a:cubicBezTo>
                      <a:pt x="1580896" y="358045"/>
                      <a:pt x="1506283" y="524179"/>
                      <a:pt x="1397502" y="604642"/>
                    </a:cubicBezTo>
                    <a:cubicBezTo>
                      <a:pt x="1247425" y="716340"/>
                      <a:pt x="1028398" y="677271"/>
                      <a:pt x="848441" y="691126"/>
                    </a:cubicBezTo>
                    <a:cubicBezTo>
                      <a:pt x="690640" y="702671"/>
                      <a:pt x="604462" y="769316"/>
                      <a:pt x="590422" y="933895"/>
                    </a:cubicBezTo>
                    <a:cubicBezTo>
                      <a:pt x="577731" y="1083160"/>
                      <a:pt x="613108" y="1086187"/>
                      <a:pt x="514612" y="1307754"/>
                    </a:cubicBezTo>
                    <a:cubicBezTo>
                      <a:pt x="487285" y="1369708"/>
                      <a:pt x="473098" y="1385720"/>
                      <a:pt x="377987" y="1388882"/>
                    </a:cubicBezTo>
                    <a:cubicBezTo>
                      <a:pt x="314950" y="1390904"/>
                      <a:pt x="249719" y="1393016"/>
                      <a:pt x="191156" y="1375244"/>
                    </a:cubicBezTo>
                    <a:cubicBezTo>
                      <a:pt x="150736" y="1362976"/>
                      <a:pt x="110848" y="1340904"/>
                      <a:pt x="69468" y="1307946"/>
                    </a:cubicBezTo>
                    <a:cubicBezTo>
                      <a:pt x="64585" y="1264774"/>
                      <a:pt x="62281" y="1224482"/>
                      <a:pt x="62281" y="1184677"/>
                    </a:cubicBezTo>
                    <a:cubicBezTo>
                      <a:pt x="62275" y="429798"/>
                      <a:pt x="797903" y="-113375"/>
                      <a:pt x="1520528" y="113779"/>
                    </a:cubicBezTo>
                    <a:close/>
                  </a:path>
                </a:pathLst>
              </a:custGeom>
              <a:solidFill>
                <a:srgbClr val="2E2E6D"/>
              </a:solidFill>
              <a:ln w="640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8E25056-8C2D-F2BD-1785-B52E83DCC616}"/>
                  </a:ext>
                </a:extLst>
              </p:cNvPr>
              <p:cNvSpPr/>
              <p:nvPr/>
            </p:nvSpPr>
            <p:spPr>
              <a:xfrm>
                <a:off x="6175556" y="8769941"/>
                <a:ext cx="658124" cy="760296"/>
              </a:xfrm>
              <a:custGeom>
                <a:avLst/>
                <a:gdLst>
                  <a:gd name="connsiteX0" fmla="*/ 523159 w 658124"/>
                  <a:gd name="connsiteY0" fmla="*/ 30331 h 760296"/>
                  <a:gd name="connsiteX1" fmla="*/ 345327 w 658124"/>
                  <a:gd name="connsiteY1" fmla="*/ 3920 h 760296"/>
                  <a:gd name="connsiteX2" fmla="*/ 125564 w 658124"/>
                  <a:gd name="connsiteY2" fmla="*/ 33723 h 760296"/>
                  <a:gd name="connsiteX3" fmla="*/ 1584 w 658124"/>
                  <a:gd name="connsiteY3" fmla="*/ 259232 h 760296"/>
                  <a:gd name="connsiteX4" fmla="*/ 104945 w 658124"/>
                  <a:gd name="connsiteY4" fmla="*/ 470151 h 760296"/>
                  <a:gd name="connsiteX5" fmla="*/ 143502 w 658124"/>
                  <a:gd name="connsiteY5" fmla="*/ 654779 h 760296"/>
                  <a:gd name="connsiteX6" fmla="*/ 290866 w 658124"/>
                  <a:gd name="connsiteY6" fmla="*/ 728381 h 760296"/>
                  <a:gd name="connsiteX7" fmla="*/ 451605 w 658124"/>
                  <a:gd name="connsiteY7" fmla="*/ 760296 h 760296"/>
                  <a:gd name="connsiteX8" fmla="*/ 565121 w 658124"/>
                  <a:gd name="connsiteY8" fmla="*/ 703372 h 760296"/>
                  <a:gd name="connsiteX9" fmla="*/ 603314 w 658124"/>
                  <a:gd name="connsiteY9" fmla="*/ 529462 h 760296"/>
                  <a:gd name="connsiteX10" fmla="*/ 629373 w 658124"/>
                  <a:gd name="connsiteY10" fmla="*/ 384537 h 760296"/>
                  <a:gd name="connsiteX11" fmla="*/ 651055 w 658124"/>
                  <a:gd name="connsiteY11" fmla="*/ 256468 h 760296"/>
                  <a:gd name="connsiteX12" fmla="*/ 523159 w 658124"/>
                  <a:gd name="connsiteY12" fmla="*/ 30331 h 760296"/>
                  <a:gd name="connsiteX13" fmla="*/ 575981 w 658124"/>
                  <a:gd name="connsiteY13" fmla="*/ 352487 h 760296"/>
                  <a:gd name="connsiteX14" fmla="*/ 541161 w 658124"/>
                  <a:gd name="connsiteY14" fmla="*/ 532950 h 760296"/>
                  <a:gd name="connsiteX15" fmla="*/ 518596 w 658124"/>
                  <a:gd name="connsiteY15" fmla="*/ 661992 h 760296"/>
                  <a:gd name="connsiteX16" fmla="*/ 442543 w 658124"/>
                  <a:gd name="connsiteY16" fmla="*/ 696658 h 760296"/>
                  <a:gd name="connsiteX17" fmla="*/ 300958 w 658124"/>
                  <a:gd name="connsiteY17" fmla="*/ 666932 h 760296"/>
                  <a:gd name="connsiteX18" fmla="*/ 195134 w 658124"/>
                  <a:gd name="connsiteY18" fmla="*/ 619997 h 760296"/>
                  <a:gd name="connsiteX19" fmla="*/ 162112 w 658124"/>
                  <a:gd name="connsiteY19" fmla="*/ 445480 h 760296"/>
                  <a:gd name="connsiteX20" fmla="*/ 63680 w 658124"/>
                  <a:gd name="connsiteY20" fmla="*/ 254343 h 760296"/>
                  <a:gd name="connsiteX21" fmla="*/ 144961 w 658124"/>
                  <a:gd name="connsiteY21" fmla="*/ 92900 h 760296"/>
                  <a:gd name="connsiteX22" fmla="*/ 351470 w 658124"/>
                  <a:gd name="connsiteY22" fmla="*/ 65900 h 760296"/>
                  <a:gd name="connsiteX23" fmla="*/ 487884 w 658124"/>
                  <a:gd name="connsiteY23" fmla="*/ 81669 h 760296"/>
                  <a:gd name="connsiteX24" fmla="*/ 590848 w 658124"/>
                  <a:gd name="connsiteY24" fmla="*/ 272422 h 760296"/>
                  <a:gd name="connsiteX25" fmla="*/ 575981 w 658124"/>
                  <a:gd name="connsiteY25" fmla="*/ 352487 h 76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8124" h="760296">
                    <a:moveTo>
                      <a:pt x="523159" y="30331"/>
                    </a:moveTo>
                    <a:cubicBezTo>
                      <a:pt x="466996" y="-8195"/>
                      <a:pt x="393797" y="-899"/>
                      <a:pt x="345327" y="3920"/>
                    </a:cubicBezTo>
                    <a:cubicBezTo>
                      <a:pt x="208849" y="17493"/>
                      <a:pt x="168909" y="19496"/>
                      <a:pt x="125564" y="33723"/>
                    </a:cubicBezTo>
                    <a:cubicBezTo>
                      <a:pt x="16688" y="69394"/>
                      <a:pt x="-6927" y="150285"/>
                      <a:pt x="1584" y="259232"/>
                    </a:cubicBezTo>
                    <a:cubicBezTo>
                      <a:pt x="13328" y="406750"/>
                      <a:pt x="77708" y="407082"/>
                      <a:pt x="104945" y="470151"/>
                    </a:cubicBezTo>
                    <a:cubicBezTo>
                      <a:pt x="126300" y="519664"/>
                      <a:pt x="102865" y="594476"/>
                      <a:pt x="143502" y="654779"/>
                    </a:cubicBezTo>
                    <a:cubicBezTo>
                      <a:pt x="176377" y="703602"/>
                      <a:pt x="233756" y="719006"/>
                      <a:pt x="290866" y="728381"/>
                    </a:cubicBezTo>
                    <a:cubicBezTo>
                      <a:pt x="442255" y="752527"/>
                      <a:pt x="418583" y="760296"/>
                      <a:pt x="451605" y="760296"/>
                    </a:cubicBezTo>
                    <a:cubicBezTo>
                      <a:pt x="497157" y="760283"/>
                      <a:pt x="542409" y="728932"/>
                      <a:pt x="565121" y="703372"/>
                    </a:cubicBezTo>
                    <a:cubicBezTo>
                      <a:pt x="610277" y="652635"/>
                      <a:pt x="606079" y="578496"/>
                      <a:pt x="603314" y="529462"/>
                    </a:cubicBezTo>
                    <a:cubicBezTo>
                      <a:pt x="599366" y="458657"/>
                      <a:pt x="601932" y="430095"/>
                      <a:pt x="629373" y="384537"/>
                    </a:cubicBezTo>
                    <a:cubicBezTo>
                      <a:pt x="656745" y="338939"/>
                      <a:pt x="665902" y="312592"/>
                      <a:pt x="651055" y="256468"/>
                    </a:cubicBezTo>
                    <a:cubicBezTo>
                      <a:pt x="634615" y="194494"/>
                      <a:pt x="580973" y="70034"/>
                      <a:pt x="523159" y="30331"/>
                    </a:cubicBezTo>
                    <a:close/>
                    <a:moveTo>
                      <a:pt x="575981" y="352487"/>
                    </a:moveTo>
                    <a:cubicBezTo>
                      <a:pt x="540163" y="412061"/>
                      <a:pt x="536662" y="452200"/>
                      <a:pt x="541161" y="532950"/>
                    </a:cubicBezTo>
                    <a:cubicBezTo>
                      <a:pt x="544047" y="584339"/>
                      <a:pt x="544508" y="632873"/>
                      <a:pt x="518596" y="661992"/>
                    </a:cubicBezTo>
                    <a:cubicBezTo>
                      <a:pt x="499135" y="683885"/>
                      <a:pt x="462702" y="703365"/>
                      <a:pt x="442543" y="696658"/>
                    </a:cubicBezTo>
                    <a:cubicBezTo>
                      <a:pt x="397292" y="681510"/>
                      <a:pt x="353928" y="675386"/>
                      <a:pt x="300958" y="666932"/>
                    </a:cubicBezTo>
                    <a:cubicBezTo>
                      <a:pt x="257626" y="659816"/>
                      <a:pt x="214807" y="649205"/>
                      <a:pt x="195134" y="619997"/>
                    </a:cubicBezTo>
                    <a:cubicBezTo>
                      <a:pt x="167706" y="579270"/>
                      <a:pt x="188959" y="507742"/>
                      <a:pt x="162112" y="445480"/>
                    </a:cubicBezTo>
                    <a:cubicBezTo>
                      <a:pt x="125078" y="359636"/>
                      <a:pt x="73875" y="382655"/>
                      <a:pt x="63680" y="254343"/>
                    </a:cubicBezTo>
                    <a:cubicBezTo>
                      <a:pt x="57216" y="171839"/>
                      <a:pt x="66579" y="118614"/>
                      <a:pt x="144961" y="92900"/>
                    </a:cubicBezTo>
                    <a:cubicBezTo>
                      <a:pt x="178873" y="81777"/>
                      <a:pt x="206097" y="80357"/>
                      <a:pt x="351470" y="65900"/>
                    </a:cubicBezTo>
                    <a:cubicBezTo>
                      <a:pt x="396773" y="61382"/>
                      <a:pt x="451599" y="56749"/>
                      <a:pt x="487884" y="81669"/>
                    </a:cubicBezTo>
                    <a:cubicBezTo>
                      <a:pt x="529623" y="110307"/>
                      <a:pt x="577876" y="223535"/>
                      <a:pt x="590848" y="272422"/>
                    </a:cubicBezTo>
                    <a:cubicBezTo>
                      <a:pt x="600492" y="308880"/>
                      <a:pt x="596428" y="318486"/>
                      <a:pt x="575981" y="352487"/>
                    </a:cubicBezTo>
                    <a:close/>
                  </a:path>
                </a:pathLst>
              </a:custGeom>
              <a:solidFill>
                <a:srgbClr val="2E2E6D"/>
              </a:solidFill>
              <a:ln w="640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D8E175B-15C1-1DD2-0E6A-A71AD2D65609}"/>
                  </a:ext>
                </a:extLst>
              </p:cNvPr>
              <p:cNvSpPr/>
              <p:nvPr/>
            </p:nvSpPr>
            <p:spPr>
              <a:xfrm>
                <a:off x="8024970" y="9210884"/>
                <a:ext cx="214713" cy="214700"/>
              </a:xfrm>
              <a:custGeom>
                <a:avLst/>
                <a:gdLst>
                  <a:gd name="connsiteX0" fmla="*/ 107341 w 214713"/>
                  <a:gd name="connsiteY0" fmla="*/ 214701 h 214700"/>
                  <a:gd name="connsiteX1" fmla="*/ 214713 w 214713"/>
                  <a:gd name="connsiteY1" fmla="*/ 107341 h 214700"/>
                  <a:gd name="connsiteX2" fmla="*/ 107341 w 214713"/>
                  <a:gd name="connsiteY2" fmla="*/ 0 h 214700"/>
                  <a:gd name="connsiteX3" fmla="*/ 0 w 214713"/>
                  <a:gd name="connsiteY3" fmla="*/ 107341 h 214700"/>
                  <a:gd name="connsiteX4" fmla="*/ 107341 w 214713"/>
                  <a:gd name="connsiteY4" fmla="*/ 214701 h 214700"/>
                  <a:gd name="connsiteX5" fmla="*/ 107341 w 214713"/>
                  <a:gd name="connsiteY5" fmla="*/ 62281 h 214700"/>
                  <a:gd name="connsiteX6" fmla="*/ 152439 w 214713"/>
                  <a:gd name="connsiteY6" fmla="*/ 107347 h 214700"/>
                  <a:gd name="connsiteX7" fmla="*/ 107341 w 214713"/>
                  <a:gd name="connsiteY7" fmla="*/ 152426 h 214700"/>
                  <a:gd name="connsiteX8" fmla="*/ 62275 w 214713"/>
                  <a:gd name="connsiteY8" fmla="*/ 107347 h 214700"/>
                  <a:gd name="connsiteX9" fmla="*/ 107341 w 214713"/>
                  <a:gd name="connsiteY9" fmla="*/ 62281 h 2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700">
                    <a:moveTo>
                      <a:pt x="107341" y="214701"/>
                    </a:moveTo>
                    <a:cubicBezTo>
                      <a:pt x="166543" y="214701"/>
                      <a:pt x="214713" y="166531"/>
                      <a:pt x="214713" y="107341"/>
                    </a:cubicBezTo>
                    <a:cubicBezTo>
                      <a:pt x="214713" y="48151"/>
                      <a:pt x="166543" y="0"/>
                      <a:pt x="107341" y="0"/>
                    </a:cubicBezTo>
                    <a:cubicBezTo>
                      <a:pt x="48163" y="0"/>
                      <a:pt x="0" y="48151"/>
                      <a:pt x="0" y="107341"/>
                    </a:cubicBezTo>
                    <a:cubicBezTo>
                      <a:pt x="0" y="166537"/>
                      <a:pt x="48170" y="214701"/>
                      <a:pt x="107341" y="214701"/>
                    </a:cubicBezTo>
                    <a:close/>
                    <a:moveTo>
                      <a:pt x="107341" y="62281"/>
                    </a:moveTo>
                    <a:cubicBezTo>
                      <a:pt x="132216" y="62281"/>
                      <a:pt x="152439" y="82504"/>
                      <a:pt x="152439" y="107347"/>
                    </a:cubicBezTo>
                    <a:cubicBezTo>
                      <a:pt x="152439" y="132210"/>
                      <a:pt x="132216" y="152426"/>
                      <a:pt x="107341" y="152426"/>
                    </a:cubicBezTo>
                    <a:cubicBezTo>
                      <a:pt x="82497" y="152426"/>
                      <a:pt x="62275" y="132203"/>
                      <a:pt x="62275" y="107347"/>
                    </a:cubicBezTo>
                    <a:cubicBezTo>
                      <a:pt x="62275" y="82504"/>
                      <a:pt x="82497" y="62281"/>
                      <a:pt x="107341" y="62281"/>
                    </a:cubicBezTo>
                    <a:close/>
                  </a:path>
                </a:pathLst>
              </a:custGeom>
              <a:solidFill>
                <a:srgbClr val="2E2E6D"/>
              </a:solidFill>
              <a:ln w="640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16C4055-AAFD-7752-1E3D-D59643D939F6}"/>
                  </a:ext>
                </a:extLst>
              </p:cNvPr>
              <p:cNvSpPr/>
              <p:nvPr/>
            </p:nvSpPr>
            <p:spPr>
              <a:xfrm>
                <a:off x="7782828" y="9210884"/>
                <a:ext cx="214713" cy="214700"/>
              </a:xfrm>
              <a:custGeom>
                <a:avLst/>
                <a:gdLst>
                  <a:gd name="connsiteX0" fmla="*/ 107373 w 214713"/>
                  <a:gd name="connsiteY0" fmla="*/ 214701 h 214700"/>
                  <a:gd name="connsiteX1" fmla="*/ 214713 w 214713"/>
                  <a:gd name="connsiteY1" fmla="*/ 107341 h 214700"/>
                  <a:gd name="connsiteX2" fmla="*/ 107373 w 214713"/>
                  <a:gd name="connsiteY2" fmla="*/ 0 h 214700"/>
                  <a:gd name="connsiteX3" fmla="*/ 0 w 214713"/>
                  <a:gd name="connsiteY3" fmla="*/ 107341 h 214700"/>
                  <a:gd name="connsiteX4" fmla="*/ 107373 w 214713"/>
                  <a:gd name="connsiteY4" fmla="*/ 214701 h 214700"/>
                  <a:gd name="connsiteX5" fmla="*/ 107373 w 214713"/>
                  <a:gd name="connsiteY5" fmla="*/ 62281 h 214700"/>
                  <a:gd name="connsiteX6" fmla="*/ 152439 w 214713"/>
                  <a:gd name="connsiteY6" fmla="*/ 107347 h 214700"/>
                  <a:gd name="connsiteX7" fmla="*/ 107373 w 214713"/>
                  <a:gd name="connsiteY7" fmla="*/ 152426 h 214700"/>
                  <a:gd name="connsiteX8" fmla="*/ 62275 w 214713"/>
                  <a:gd name="connsiteY8" fmla="*/ 107347 h 214700"/>
                  <a:gd name="connsiteX9" fmla="*/ 107373 w 214713"/>
                  <a:gd name="connsiteY9" fmla="*/ 62281 h 2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700">
                    <a:moveTo>
                      <a:pt x="107373" y="214701"/>
                    </a:moveTo>
                    <a:cubicBezTo>
                      <a:pt x="166550" y="214701"/>
                      <a:pt x="214713" y="166531"/>
                      <a:pt x="214713" y="107341"/>
                    </a:cubicBezTo>
                    <a:cubicBezTo>
                      <a:pt x="214713" y="48151"/>
                      <a:pt x="166543" y="0"/>
                      <a:pt x="107373" y="0"/>
                    </a:cubicBezTo>
                    <a:cubicBezTo>
                      <a:pt x="48163" y="0"/>
                      <a:pt x="0" y="48151"/>
                      <a:pt x="0" y="107341"/>
                    </a:cubicBezTo>
                    <a:cubicBezTo>
                      <a:pt x="-6" y="166537"/>
                      <a:pt x="48163" y="214701"/>
                      <a:pt x="107373" y="214701"/>
                    </a:cubicBezTo>
                    <a:close/>
                    <a:moveTo>
                      <a:pt x="107373" y="62281"/>
                    </a:moveTo>
                    <a:cubicBezTo>
                      <a:pt x="132216" y="62281"/>
                      <a:pt x="152439" y="82504"/>
                      <a:pt x="152439" y="107347"/>
                    </a:cubicBezTo>
                    <a:cubicBezTo>
                      <a:pt x="152439" y="132210"/>
                      <a:pt x="132216" y="152426"/>
                      <a:pt x="107373" y="152426"/>
                    </a:cubicBezTo>
                    <a:cubicBezTo>
                      <a:pt x="82497" y="152426"/>
                      <a:pt x="62275" y="132203"/>
                      <a:pt x="62275" y="107347"/>
                    </a:cubicBezTo>
                    <a:cubicBezTo>
                      <a:pt x="62275" y="82504"/>
                      <a:pt x="82497" y="62281"/>
                      <a:pt x="107373" y="62281"/>
                    </a:cubicBezTo>
                    <a:close/>
                  </a:path>
                </a:pathLst>
              </a:custGeom>
              <a:solidFill>
                <a:srgbClr val="2E2E6D"/>
              </a:solidFill>
              <a:ln w="640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005B57-2504-7A0D-8656-BFDD9AA7EB29}"/>
                  </a:ext>
                </a:extLst>
              </p:cNvPr>
              <p:cNvSpPr/>
              <p:nvPr/>
            </p:nvSpPr>
            <p:spPr>
              <a:xfrm>
                <a:off x="7326626" y="9210878"/>
                <a:ext cx="62280" cy="214706"/>
              </a:xfrm>
              <a:custGeom>
                <a:avLst/>
                <a:gdLst>
                  <a:gd name="connsiteX0" fmla="*/ 31140 w 62280"/>
                  <a:gd name="connsiteY0" fmla="*/ 214707 h 214706"/>
                  <a:gd name="connsiteX1" fmla="*/ 62281 w 62280"/>
                  <a:gd name="connsiteY1" fmla="*/ 183566 h 214706"/>
                  <a:gd name="connsiteX2" fmla="*/ 62281 w 62280"/>
                  <a:gd name="connsiteY2" fmla="*/ 31140 h 214706"/>
                  <a:gd name="connsiteX3" fmla="*/ 31140 w 62280"/>
                  <a:gd name="connsiteY3" fmla="*/ 0 h 214706"/>
                  <a:gd name="connsiteX4" fmla="*/ 0 w 62280"/>
                  <a:gd name="connsiteY4" fmla="*/ 31140 h 214706"/>
                  <a:gd name="connsiteX5" fmla="*/ 0 w 62280"/>
                  <a:gd name="connsiteY5" fmla="*/ 183566 h 214706"/>
                  <a:gd name="connsiteX6" fmla="*/ 31140 w 62280"/>
                  <a:gd name="connsiteY6" fmla="*/ 214707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214707"/>
                    </a:moveTo>
                    <a:cubicBezTo>
                      <a:pt x="48349" y="214707"/>
                      <a:pt x="62281" y="200762"/>
                      <a:pt x="62281" y="183566"/>
                    </a:cubicBezTo>
                    <a:lnTo>
                      <a:pt x="62281" y="31140"/>
                    </a:lnTo>
                    <a:cubicBezTo>
                      <a:pt x="62281" y="13945"/>
                      <a:pt x="48355" y="0"/>
                      <a:pt x="31140" y="0"/>
                    </a:cubicBezTo>
                    <a:cubicBezTo>
                      <a:pt x="13932" y="0"/>
                      <a:pt x="0" y="13945"/>
                      <a:pt x="0" y="31140"/>
                    </a:cubicBezTo>
                    <a:lnTo>
                      <a:pt x="0" y="183566"/>
                    </a:lnTo>
                    <a:cubicBezTo>
                      <a:pt x="6" y="200768"/>
                      <a:pt x="13932" y="214707"/>
                      <a:pt x="31140" y="214707"/>
                    </a:cubicBezTo>
                    <a:close/>
                  </a:path>
                </a:pathLst>
              </a:custGeom>
              <a:solidFill>
                <a:srgbClr val="2E2E6D"/>
              </a:solidFill>
              <a:ln w="640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D0D8635-AC80-5844-0A2D-68A1552870F1}"/>
                  </a:ext>
                </a:extLst>
              </p:cNvPr>
              <p:cNvSpPr/>
              <p:nvPr/>
            </p:nvSpPr>
            <p:spPr>
              <a:xfrm>
                <a:off x="7222875" y="9210878"/>
                <a:ext cx="62280" cy="214706"/>
              </a:xfrm>
              <a:custGeom>
                <a:avLst/>
                <a:gdLst>
                  <a:gd name="connsiteX0" fmla="*/ 31140 w 62280"/>
                  <a:gd name="connsiteY0" fmla="*/ 214707 h 214706"/>
                  <a:gd name="connsiteX1" fmla="*/ 62281 w 62280"/>
                  <a:gd name="connsiteY1" fmla="*/ 183566 h 214706"/>
                  <a:gd name="connsiteX2" fmla="*/ 62281 w 62280"/>
                  <a:gd name="connsiteY2" fmla="*/ 31140 h 214706"/>
                  <a:gd name="connsiteX3" fmla="*/ 31140 w 62280"/>
                  <a:gd name="connsiteY3" fmla="*/ 0 h 214706"/>
                  <a:gd name="connsiteX4" fmla="*/ 0 w 62280"/>
                  <a:gd name="connsiteY4" fmla="*/ 31140 h 214706"/>
                  <a:gd name="connsiteX5" fmla="*/ 0 w 62280"/>
                  <a:gd name="connsiteY5" fmla="*/ 183566 h 214706"/>
                  <a:gd name="connsiteX6" fmla="*/ 31140 w 62280"/>
                  <a:gd name="connsiteY6" fmla="*/ 214707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214707"/>
                    </a:moveTo>
                    <a:cubicBezTo>
                      <a:pt x="48349" y="214707"/>
                      <a:pt x="62281" y="200762"/>
                      <a:pt x="62281" y="183566"/>
                    </a:cubicBezTo>
                    <a:lnTo>
                      <a:pt x="62281" y="31140"/>
                    </a:lnTo>
                    <a:cubicBezTo>
                      <a:pt x="62281" y="13945"/>
                      <a:pt x="48355" y="0"/>
                      <a:pt x="31140" y="0"/>
                    </a:cubicBezTo>
                    <a:cubicBezTo>
                      <a:pt x="13926" y="0"/>
                      <a:pt x="0" y="13945"/>
                      <a:pt x="0" y="31140"/>
                    </a:cubicBezTo>
                    <a:lnTo>
                      <a:pt x="0" y="183566"/>
                    </a:lnTo>
                    <a:cubicBezTo>
                      <a:pt x="0" y="200768"/>
                      <a:pt x="13926" y="214707"/>
                      <a:pt x="31140" y="214707"/>
                    </a:cubicBezTo>
                    <a:close/>
                  </a:path>
                </a:pathLst>
              </a:custGeom>
              <a:solidFill>
                <a:srgbClr val="2E2E6D"/>
              </a:solidFill>
              <a:ln w="64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0D06B58-8026-963A-4C72-9898EF58A05C}"/>
                  </a:ext>
                </a:extLst>
              </p:cNvPr>
              <p:cNvSpPr/>
              <p:nvPr/>
            </p:nvSpPr>
            <p:spPr>
              <a:xfrm>
                <a:off x="7119086" y="9210878"/>
                <a:ext cx="62280" cy="214706"/>
              </a:xfrm>
              <a:custGeom>
                <a:avLst/>
                <a:gdLst>
                  <a:gd name="connsiteX0" fmla="*/ 31140 w 62280"/>
                  <a:gd name="connsiteY0" fmla="*/ 214707 h 214706"/>
                  <a:gd name="connsiteX1" fmla="*/ 62281 w 62280"/>
                  <a:gd name="connsiteY1" fmla="*/ 183566 h 214706"/>
                  <a:gd name="connsiteX2" fmla="*/ 62281 w 62280"/>
                  <a:gd name="connsiteY2" fmla="*/ 31140 h 214706"/>
                  <a:gd name="connsiteX3" fmla="*/ 31140 w 62280"/>
                  <a:gd name="connsiteY3" fmla="*/ 0 h 214706"/>
                  <a:gd name="connsiteX4" fmla="*/ 0 w 62280"/>
                  <a:gd name="connsiteY4" fmla="*/ 31140 h 214706"/>
                  <a:gd name="connsiteX5" fmla="*/ 0 w 62280"/>
                  <a:gd name="connsiteY5" fmla="*/ 183566 h 214706"/>
                  <a:gd name="connsiteX6" fmla="*/ 31140 w 62280"/>
                  <a:gd name="connsiteY6" fmla="*/ 214707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214707"/>
                    </a:moveTo>
                    <a:cubicBezTo>
                      <a:pt x="48349" y="214707"/>
                      <a:pt x="62281" y="200762"/>
                      <a:pt x="62281" y="183566"/>
                    </a:cubicBezTo>
                    <a:lnTo>
                      <a:pt x="62281" y="31140"/>
                    </a:lnTo>
                    <a:cubicBezTo>
                      <a:pt x="62281" y="13945"/>
                      <a:pt x="48355" y="0"/>
                      <a:pt x="31140" y="0"/>
                    </a:cubicBezTo>
                    <a:cubicBezTo>
                      <a:pt x="13926" y="0"/>
                      <a:pt x="0" y="13945"/>
                      <a:pt x="0" y="31140"/>
                    </a:cubicBezTo>
                    <a:lnTo>
                      <a:pt x="0" y="183566"/>
                    </a:lnTo>
                    <a:cubicBezTo>
                      <a:pt x="6" y="200768"/>
                      <a:pt x="13932" y="214707"/>
                      <a:pt x="31140" y="214707"/>
                    </a:cubicBezTo>
                    <a:close/>
                  </a:path>
                </a:pathLst>
              </a:custGeom>
              <a:solidFill>
                <a:srgbClr val="2E2E6D"/>
              </a:solidFill>
              <a:ln w="64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F7402F4-BA3B-AC46-CCCF-307F8E34EC08}"/>
                  </a:ext>
                </a:extLst>
              </p:cNvPr>
              <p:cNvSpPr/>
              <p:nvPr/>
            </p:nvSpPr>
            <p:spPr>
              <a:xfrm>
                <a:off x="8024970" y="9747939"/>
                <a:ext cx="214713" cy="214681"/>
              </a:xfrm>
              <a:custGeom>
                <a:avLst/>
                <a:gdLst>
                  <a:gd name="connsiteX0" fmla="*/ 107341 w 214713"/>
                  <a:gd name="connsiteY0" fmla="*/ 0 h 214681"/>
                  <a:gd name="connsiteX1" fmla="*/ 0 w 214713"/>
                  <a:gd name="connsiteY1" fmla="*/ 107341 h 214681"/>
                  <a:gd name="connsiteX2" fmla="*/ 107341 w 214713"/>
                  <a:gd name="connsiteY2" fmla="*/ 214681 h 214681"/>
                  <a:gd name="connsiteX3" fmla="*/ 214713 w 214713"/>
                  <a:gd name="connsiteY3" fmla="*/ 107341 h 214681"/>
                  <a:gd name="connsiteX4" fmla="*/ 107341 w 214713"/>
                  <a:gd name="connsiteY4" fmla="*/ 0 h 214681"/>
                  <a:gd name="connsiteX5" fmla="*/ 107341 w 214713"/>
                  <a:gd name="connsiteY5" fmla="*/ 152407 h 214681"/>
                  <a:gd name="connsiteX6" fmla="*/ 62275 w 214713"/>
                  <a:gd name="connsiteY6" fmla="*/ 107341 h 214681"/>
                  <a:gd name="connsiteX7" fmla="*/ 107341 w 214713"/>
                  <a:gd name="connsiteY7" fmla="*/ 62275 h 214681"/>
                  <a:gd name="connsiteX8" fmla="*/ 152439 w 214713"/>
                  <a:gd name="connsiteY8" fmla="*/ 107341 h 214681"/>
                  <a:gd name="connsiteX9" fmla="*/ 107341 w 214713"/>
                  <a:gd name="connsiteY9" fmla="*/ 152407 h 21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681">
                    <a:moveTo>
                      <a:pt x="107341" y="0"/>
                    </a:moveTo>
                    <a:cubicBezTo>
                      <a:pt x="48163" y="0"/>
                      <a:pt x="0" y="48151"/>
                      <a:pt x="0" y="107341"/>
                    </a:cubicBezTo>
                    <a:cubicBezTo>
                      <a:pt x="0" y="166531"/>
                      <a:pt x="48170" y="214681"/>
                      <a:pt x="107341" y="214681"/>
                    </a:cubicBezTo>
                    <a:cubicBezTo>
                      <a:pt x="166543" y="214681"/>
                      <a:pt x="214713" y="166531"/>
                      <a:pt x="214713" y="107341"/>
                    </a:cubicBezTo>
                    <a:cubicBezTo>
                      <a:pt x="214720" y="48151"/>
                      <a:pt x="166550" y="0"/>
                      <a:pt x="107341" y="0"/>
                    </a:cubicBezTo>
                    <a:close/>
                    <a:moveTo>
                      <a:pt x="107341" y="152407"/>
                    </a:moveTo>
                    <a:cubicBezTo>
                      <a:pt x="82497" y="152407"/>
                      <a:pt x="62275" y="132184"/>
                      <a:pt x="62275" y="107341"/>
                    </a:cubicBezTo>
                    <a:cubicBezTo>
                      <a:pt x="62275" y="82497"/>
                      <a:pt x="82497" y="62275"/>
                      <a:pt x="107341" y="62275"/>
                    </a:cubicBezTo>
                    <a:cubicBezTo>
                      <a:pt x="132216" y="62275"/>
                      <a:pt x="152439" y="82497"/>
                      <a:pt x="152439" y="107341"/>
                    </a:cubicBezTo>
                    <a:cubicBezTo>
                      <a:pt x="152439" y="132184"/>
                      <a:pt x="132216" y="152407"/>
                      <a:pt x="107341" y="152407"/>
                    </a:cubicBezTo>
                    <a:close/>
                  </a:path>
                </a:pathLst>
              </a:custGeom>
              <a:solidFill>
                <a:srgbClr val="2E2E6D"/>
              </a:solidFill>
              <a:ln w="640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82F4D1-21DF-9380-5D23-5A8F98EC5B14}"/>
                  </a:ext>
                </a:extLst>
              </p:cNvPr>
              <p:cNvSpPr/>
              <p:nvPr/>
            </p:nvSpPr>
            <p:spPr>
              <a:xfrm>
                <a:off x="7782828" y="9747939"/>
                <a:ext cx="214713" cy="214681"/>
              </a:xfrm>
              <a:custGeom>
                <a:avLst/>
                <a:gdLst>
                  <a:gd name="connsiteX0" fmla="*/ 107373 w 214713"/>
                  <a:gd name="connsiteY0" fmla="*/ 0 h 214681"/>
                  <a:gd name="connsiteX1" fmla="*/ 0 w 214713"/>
                  <a:gd name="connsiteY1" fmla="*/ 107341 h 214681"/>
                  <a:gd name="connsiteX2" fmla="*/ 107373 w 214713"/>
                  <a:gd name="connsiteY2" fmla="*/ 214681 h 214681"/>
                  <a:gd name="connsiteX3" fmla="*/ 214713 w 214713"/>
                  <a:gd name="connsiteY3" fmla="*/ 107341 h 214681"/>
                  <a:gd name="connsiteX4" fmla="*/ 107373 w 214713"/>
                  <a:gd name="connsiteY4" fmla="*/ 0 h 214681"/>
                  <a:gd name="connsiteX5" fmla="*/ 107373 w 214713"/>
                  <a:gd name="connsiteY5" fmla="*/ 152407 h 214681"/>
                  <a:gd name="connsiteX6" fmla="*/ 62275 w 214713"/>
                  <a:gd name="connsiteY6" fmla="*/ 107341 h 214681"/>
                  <a:gd name="connsiteX7" fmla="*/ 107373 w 214713"/>
                  <a:gd name="connsiteY7" fmla="*/ 62275 h 214681"/>
                  <a:gd name="connsiteX8" fmla="*/ 152439 w 214713"/>
                  <a:gd name="connsiteY8" fmla="*/ 107341 h 214681"/>
                  <a:gd name="connsiteX9" fmla="*/ 107373 w 214713"/>
                  <a:gd name="connsiteY9" fmla="*/ 152407 h 21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681">
                    <a:moveTo>
                      <a:pt x="107373" y="0"/>
                    </a:moveTo>
                    <a:cubicBezTo>
                      <a:pt x="48163" y="0"/>
                      <a:pt x="0" y="48151"/>
                      <a:pt x="0" y="107341"/>
                    </a:cubicBezTo>
                    <a:cubicBezTo>
                      <a:pt x="0" y="166531"/>
                      <a:pt x="48170" y="214681"/>
                      <a:pt x="107373" y="214681"/>
                    </a:cubicBezTo>
                    <a:cubicBezTo>
                      <a:pt x="166550" y="214681"/>
                      <a:pt x="214713" y="166531"/>
                      <a:pt x="214713" y="107341"/>
                    </a:cubicBezTo>
                    <a:cubicBezTo>
                      <a:pt x="214713" y="48151"/>
                      <a:pt x="166543" y="0"/>
                      <a:pt x="107373" y="0"/>
                    </a:cubicBezTo>
                    <a:close/>
                    <a:moveTo>
                      <a:pt x="107373" y="152407"/>
                    </a:moveTo>
                    <a:cubicBezTo>
                      <a:pt x="82497" y="152407"/>
                      <a:pt x="62275" y="132184"/>
                      <a:pt x="62275" y="107341"/>
                    </a:cubicBezTo>
                    <a:cubicBezTo>
                      <a:pt x="62275" y="82497"/>
                      <a:pt x="82497" y="62275"/>
                      <a:pt x="107373" y="62275"/>
                    </a:cubicBezTo>
                    <a:cubicBezTo>
                      <a:pt x="132216" y="62275"/>
                      <a:pt x="152439" y="82497"/>
                      <a:pt x="152439" y="107341"/>
                    </a:cubicBezTo>
                    <a:cubicBezTo>
                      <a:pt x="152439" y="132184"/>
                      <a:pt x="132216" y="152407"/>
                      <a:pt x="107373" y="152407"/>
                    </a:cubicBezTo>
                    <a:close/>
                  </a:path>
                </a:pathLst>
              </a:custGeom>
              <a:solidFill>
                <a:srgbClr val="2E2E6D"/>
              </a:solidFill>
              <a:ln w="640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339517C-073C-32A6-C1A2-95E50E526127}"/>
                  </a:ext>
                </a:extLst>
              </p:cNvPr>
              <p:cNvSpPr/>
              <p:nvPr/>
            </p:nvSpPr>
            <p:spPr>
              <a:xfrm>
                <a:off x="7326626" y="9747939"/>
                <a:ext cx="62280" cy="214687"/>
              </a:xfrm>
              <a:custGeom>
                <a:avLst/>
                <a:gdLst>
                  <a:gd name="connsiteX0" fmla="*/ 31140 w 62280"/>
                  <a:gd name="connsiteY0" fmla="*/ 0 h 214687"/>
                  <a:gd name="connsiteX1" fmla="*/ 0 w 62280"/>
                  <a:gd name="connsiteY1" fmla="*/ 31140 h 214687"/>
                  <a:gd name="connsiteX2" fmla="*/ 0 w 62280"/>
                  <a:gd name="connsiteY2" fmla="*/ 183547 h 214687"/>
                  <a:gd name="connsiteX3" fmla="*/ 31140 w 62280"/>
                  <a:gd name="connsiteY3" fmla="*/ 214688 h 214687"/>
                  <a:gd name="connsiteX4" fmla="*/ 62281 w 62280"/>
                  <a:gd name="connsiteY4" fmla="*/ 183547 h 214687"/>
                  <a:gd name="connsiteX5" fmla="*/ 62281 w 62280"/>
                  <a:gd name="connsiteY5" fmla="*/ 31140 h 214687"/>
                  <a:gd name="connsiteX6" fmla="*/ 31140 w 62280"/>
                  <a:gd name="connsiteY6" fmla="*/ 0 h 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687">
                    <a:moveTo>
                      <a:pt x="31140" y="0"/>
                    </a:moveTo>
                    <a:cubicBezTo>
                      <a:pt x="13932" y="0"/>
                      <a:pt x="0" y="13945"/>
                      <a:pt x="0" y="31140"/>
                    </a:cubicBezTo>
                    <a:lnTo>
                      <a:pt x="0" y="183547"/>
                    </a:lnTo>
                    <a:cubicBezTo>
                      <a:pt x="0" y="200743"/>
                      <a:pt x="13926" y="214688"/>
                      <a:pt x="31140" y="214688"/>
                    </a:cubicBezTo>
                    <a:cubicBezTo>
                      <a:pt x="48349" y="214688"/>
                      <a:pt x="62281" y="200743"/>
                      <a:pt x="62281" y="183547"/>
                    </a:cubicBezTo>
                    <a:lnTo>
                      <a:pt x="62281" y="31140"/>
                    </a:lnTo>
                    <a:cubicBezTo>
                      <a:pt x="62281" y="13938"/>
                      <a:pt x="48355" y="0"/>
                      <a:pt x="31140" y="0"/>
                    </a:cubicBezTo>
                    <a:close/>
                  </a:path>
                </a:pathLst>
              </a:custGeom>
              <a:solidFill>
                <a:srgbClr val="2E2E6D"/>
              </a:solidFill>
              <a:ln w="640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593FE7C-2582-4465-35E9-5A8D0F9714BB}"/>
                  </a:ext>
                </a:extLst>
              </p:cNvPr>
              <p:cNvSpPr/>
              <p:nvPr/>
            </p:nvSpPr>
            <p:spPr>
              <a:xfrm>
                <a:off x="7222875" y="9747939"/>
                <a:ext cx="62280" cy="214687"/>
              </a:xfrm>
              <a:custGeom>
                <a:avLst/>
                <a:gdLst>
                  <a:gd name="connsiteX0" fmla="*/ 31140 w 62280"/>
                  <a:gd name="connsiteY0" fmla="*/ 0 h 214687"/>
                  <a:gd name="connsiteX1" fmla="*/ 0 w 62280"/>
                  <a:gd name="connsiteY1" fmla="*/ 31140 h 214687"/>
                  <a:gd name="connsiteX2" fmla="*/ 0 w 62280"/>
                  <a:gd name="connsiteY2" fmla="*/ 183547 h 214687"/>
                  <a:gd name="connsiteX3" fmla="*/ 31140 w 62280"/>
                  <a:gd name="connsiteY3" fmla="*/ 214688 h 214687"/>
                  <a:gd name="connsiteX4" fmla="*/ 62281 w 62280"/>
                  <a:gd name="connsiteY4" fmla="*/ 183547 h 214687"/>
                  <a:gd name="connsiteX5" fmla="*/ 62281 w 62280"/>
                  <a:gd name="connsiteY5" fmla="*/ 31140 h 214687"/>
                  <a:gd name="connsiteX6" fmla="*/ 31140 w 62280"/>
                  <a:gd name="connsiteY6" fmla="*/ 0 h 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687">
                    <a:moveTo>
                      <a:pt x="31140" y="0"/>
                    </a:moveTo>
                    <a:cubicBezTo>
                      <a:pt x="13932" y="0"/>
                      <a:pt x="0" y="13945"/>
                      <a:pt x="0" y="31140"/>
                    </a:cubicBezTo>
                    <a:lnTo>
                      <a:pt x="0" y="183547"/>
                    </a:lnTo>
                    <a:cubicBezTo>
                      <a:pt x="0" y="200743"/>
                      <a:pt x="13926" y="214688"/>
                      <a:pt x="31140" y="214688"/>
                    </a:cubicBezTo>
                    <a:cubicBezTo>
                      <a:pt x="48355" y="214688"/>
                      <a:pt x="62281" y="200743"/>
                      <a:pt x="62281" y="183547"/>
                    </a:cubicBezTo>
                    <a:lnTo>
                      <a:pt x="62281" y="31140"/>
                    </a:lnTo>
                    <a:cubicBezTo>
                      <a:pt x="62275" y="13938"/>
                      <a:pt x="48349" y="0"/>
                      <a:pt x="31140" y="0"/>
                    </a:cubicBezTo>
                    <a:close/>
                  </a:path>
                </a:pathLst>
              </a:custGeom>
              <a:solidFill>
                <a:srgbClr val="2E2E6D"/>
              </a:solidFill>
              <a:ln w="640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B85C36A-68B0-0D71-D06A-F0DCD40DD908}"/>
                  </a:ext>
                </a:extLst>
              </p:cNvPr>
              <p:cNvSpPr/>
              <p:nvPr/>
            </p:nvSpPr>
            <p:spPr>
              <a:xfrm>
                <a:off x="7119086" y="9747939"/>
                <a:ext cx="62280" cy="214687"/>
              </a:xfrm>
              <a:custGeom>
                <a:avLst/>
                <a:gdLst>
                  <a:gd name="connsiteX0" fmla="*/ 31140 w 62280"/>
                  <a:gd name="connsiteY0" fmla="*/ 0 h 214687"/>
                  <a:gd name="connsiteX1" fmla="*/ 0 w 62280"/>
                  <a:gd name="connsiteY1" fmla="*/ 31140 h 214687"/>
                  <a:gd name="connsiteX2" fmla="*/ 0 w 62280"/>
                  <a:gd name="connsiteY2" fmla="*/ 183547 h 214687"/>
                  <a:gd name="connsiteX3" fmla="*/ 31140 w 62280"/>
                  <a:gd name="connsiteY3" fmla="*/ 214688 h 214687"/>
                  <a:gd name="connsiteX4" fmla="*/ 62281 w 62280"/>
                  <a:gd name="connsiteY4" fmla="*/ 183547 h 214687"/>
                  <a:gd name="connsiteX5" fmla="*/ 62281 w 62280"/>
                  <a:gd name="connsiteY5" fmla="*/ 31140 h 214687"/>
                  <a:gd name="connsiteX6" fmla="*/ 31140 w 62280"/>
                  <a:gd name="connsiteY6" fmla="*/ 0 h 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687">
                    <a:moveTo>
                      <a:pt x="31140" y="0"/>
                    </a:moveTo>
                    <a:cubicBezTo>
                      <a:pt x="13932" y="0"/>
                      <a:pt x="0" y="13945"/>
                      <a:pt x="0" y="31140"/>
                    </a:cubicBezTo>
                    <a:lnTo>
                      <a:pt x="0" y="183547"/>
                    </a:lnTo>
                    <a:cubicBezTo>
                      <a:pt x="0" y="200743"/>
                      <a:pt x="13926" y="214688"/>
                      <a:pt x="31140" y="214688"/>
                    </a:cubicBezTo>
                    <a:cubicBezTo>
                      <a:pt x="48355" y="214688"/>
                      <a:pt x="62281" y="200743"/>
                      <a:pt x="62281" y="183547"/>
                    </a:cubicBezTo>
                    <a:lnTo>
                      <a:pt x="62281" y="31140"/>
                    </a:lnTo>
                    <a:cubicBezTo>
                      <a:pt x="62281" y="13938"/>
                      <a:pt x="48355" y="0"/>
                      <a:pt x="31140" y="0"/>
                    </a:cubicBezTo>
                    <a:close/>
                  </a:path>
                </a:pathLst>
              </a:custGeom>
              <a:solidFill>
                <a:srgbClr val="2E2E6D"/>
              </a:solidFill>
              <a:ln w="640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DC290B0-EA44-5014-D4B2-250838D6A1D5}"/>
                  </a:ext>
                </a:extLst>
              </p:cNvPr>
              <p:cNvSpPr/>
              <p:nvPr/>
            </p:nvSpPr>
            <p:spPr>
              <a:xfrm>
                <a:off x="8024970" y="10285020"/>
                <a:ext cx="214713" cy="214700"/>
              </a:xfrm>
              <a:custGeom>
                <a:avLst/>
                <a:gdLst>
                  <a:gd name="connsiteX0" fmla="*/ 107341 w 214713"/>
                  <a:gd name="connsiteY0" fmla="*/ 0 h 214700"/>
                  <a:gd name="connsiteX1" fmla="*/ 0 w 214713"/>
                  <a:gd name="connsiteY1" fmla="*/ 107341 h 214700"/>
                  <a:gd name="connsiteX2" fmla="*/ 107341 w 214713"/>
                  <a:gd name="connsiteY2" fmla="*/ 214700 h 214700"/>
                  <a:gd name="connsiteX3" fmla="*/ 214713 w 214713"/>
                  <a:gd name="connsiteY3" fmla="*/ 107341 h 214700"/>
                  <a:gd name="connsiteX4" fmla="*/ 107341 w 214713"/>
                  <a:gd name="connsiteY4" fmla="*/ 0 h 214700"/>
                  <a:gd name="connsiteX5" fmla="*/ 107341 w 214713"/>
                  <a:gd name="connsiteY5" fmla="*/ 152426 h 214700"/>
                  <a:gd name="connsiteX6" fmla="*/ 62275 w 214713"/>
                  <a:gd name="connsiteY6" fmla="*/ 107347 h 214700"/>
                  <a:gd name="connsiteX7" fmla="*/ 107341 w 214713"/>
                  <a:gd name="connsiteY7" fmla="*/ 62281 h 214700"/>
                  <a:gd name="connsiteX8" fmla="*/ 152439 w 214713"/>
                  <a:gd name="connsiteY8" fmla="*/ 107347 h 214700"/>
                  <a:gd name="connsiteX9" fmla="*/ 107341 w 214713"/>
                  <a:gd name="connsiteY9" fmla="*/ 152426 h 2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700">
                    <a:moveTo>
                      <a:pt x="107341" y="0"/>
                    </a:moveTo>
                    <a:cubicBezTo>
                      <a:pt x="48163" y="0"/>
                      <a:pt x="0" y="48151"/>
                      <a:pt x="0" y="107341"/>
                    </a:cubicBezTo>
                    <a:cubicBezTo>
                      <a:pt x="0" y="166530"/>
                      <a:pt x="48170" y="214700"/>
                      <a:pt x="107341" y="214700"/>
                    </a:cubicBezTo>
                    <a:cubicBezTo>
                      <a:pt x="166543" y="214700"/>
                      <a:pt x="214713" y="166530"/>
                      <a:pt x="214713" y="107341"/>
                    </a:cubicBezTo>
                    <a:cubicBezTo>
                      <a:pt x="214713" y="48151"/>
                      <a:pt x="166550" y="0"/>
                      <a:pt x="107341" y="0"/>
                    </a:cubicBezTo>
                    <a:close/>
                    <a:moveTo>
                      <a:pt x="107341" y="152426"/>
                    </a:moveTo>
                    <a:cubicBezTo>
                      <a:pt x="82497" y="152426"/>
                      <a:pt x="62275" y="132203"/>
                      <a:pt x="62275" y="107347"/>
                    </a:cubicBezTo>
                    <a:cubicBezTo>
                      <a:pt x="62275" y="82504"/>
                      <a:pt x="82497" y="62281"/>
                      <a:pt x="107341" y="62281"/>
                    </a:cubicBezTo>
                    <a:cubicBezTo>
                      <a:pt x="132216" y="62281"/>
                      <a:pt x="152439" y="82504"/>
                      <a:pt x="152439" y="107347"/>
                    </a:cubicBezTo>
                    <a:cubicBezTo>
                      <a:pt x="152439" y="132203"/>
                      <a:pt x="132216" y="152426"/>
                      <a:pt x="107341" y="152426"/>
                    </a:cubicBezTo>
                    <a:close/>
                  </a:path>
                </a:pathLst>
              </a:custGeom>
              <a:solidFill>
                <a:srgbClr val="2E2E6D"/>
              </a:solidFill>
              <a:ln w="640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30CE5BE-6C4E-280A-48F1-429DB7247D2E}"/>
                  </a:ext>
                </a:extLst>
              </p:cNvPr>
              <p:cNvSpPr/>
              <p:nvPr/>
            </p:nvSpPr>
            <p:spPr>
              <a:xfrm>
                <a:off x="7782828" y="10285020"/>
                <a:ext cx="214713" cy="214700"/>
              </a:xfrm>
              <a:custGeom>
                <a:avLst/>
                <a:gdLst>
                  <a:gd name="connsiteX0" fmla="*/ 107373 w 214713"/>
                  <a:gd name="connsiteY0" fmla="*/ 0 h 214700"/>
                  <a:gd name="connsiteX1" fmla="*/ 0 w 214713"/>
                  <a:gd name="connsiteY1" fmla="*/ 107341 h 214700"/>
                  <a:gd name="connsiteX2" fmla="*/ 107373 w 214713"/>
                  <a:gd name="connsiteY2" fmla="*/ 214700 h 214700"/>
                  <a:gd name="connsiteX3" fmla="*/ 214713 w 214713"/>
                  <a:gd name="connsiteY3" fmla="*/ 107341 h 214700"/>
                  <a:gd name="connsiteX4" fmla="*/ 107373 w 214713"/>
                  <a:gd name="connsiteY4" fmla="*/ 0 h 214700"/>
                  <a:gd name="connsiteX5" fmla="*/ 107373 w 214713"/>
                  <a:gd name="connsiteY5" fmla="*/ 152426 h 214700"/>
                  <a:gd name="connsiteX6" fmla="*/ 62275 w 214713"/>
                  <a:gd name="connsiteY6" fmla="*/ 107347 h 214700"/>
                  <a:gd name="connsiteX7" fmla="*/ 107373 w 214713"/>
                  <a:gd name="connsiteY7" fmla="*/ 62281 h 214700"/>
                  <a:gd name="connsiteX8" fmla="*/ 152439 w 214713"/>
                  <a:gd name="connsiteY8" fmla="*/ 107347 h 214700"/>
                  <a:gd name="connsiteX9" fmla="*/ 107373 w 214713"/>
                  <a:gd name="connsiteY9" fmla="*/ 152426 h 2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13" h="214700">
                    <a:moveTo>
                      <a:pt x="107373" y="0"/>
                    </a:moveTo>
                    <a:cubicBezTo>
                      <a:pt x="48163" y="0"/>
                      <a:pt x="0" y="48151"/>
                      <a:pt x="0" y="107341"/>
                    </a:cubicBezTo>
                    <a:cubicBezTo>
                      <a:pt x="0" y="166530"/>
                      <a:pt x="48170" y="214700"/>
                      <a:pt x="107373" y="214700"/>
                    </a:cubicBezTo>
                    <a:cubicBezTo>
                      <a:pt x="166550" y="214700"/>
                      <a:pt x="214713" y="166530"/>
                      <a:pt x="214713" y="107341"/>
                    </a:cubicBezTo>
                    <a:cubicBezTo>
                      <a:pt x="214713" y="48151"/>
                      <a:pt x="166543" y="0"/>
                      <a:pt x="107373" y="0"/>
                    </a:cubicBezTo>
                    <a:close/>
                    <a:moveTo>
                      <a:pt x="107373" y="152426"/>
                    </a:moveTo>
                    <a:cubicBezTo>
                      <a:pt x="82497" y="152426"/>
                      <a:pt x="62275" y="132203"/>
                      <a:pt x="62275" y="107347"/>
                    </a:cubicBezTo>
                    <a:cubicBezTo>
                      <a:pt x="62275" y="82504"/>
                      <a:pt x="82497" y="62281"/>
                      <a:pt x="107373" y="62281"/>
                    </a:cubicBezTo>
                    <a:cubicBezTo>
                      <a:pt x="132216" y="62281"/>
                      <a:pt x="152439" y="82504"/>
                      <a:pt x="152439" y="107347"/>
                    </a:cubicBezTo>
                    <a:cubicBezTo>
                      <a:pt x="152439" y="132203"/>
                      <a:pt x="132216" y="152426"/>
                      <a:pt x="107373" y="152426"/>
                    </a:cubicBezTo>
                    <a:close/>
                  </a:path>
                </a:pathLst>
              </a:custGeom>
              <a:solidFill>
                <a:srgbClr val="2E2E6D"/>
              </a:solidFill>
              <a:ln w="640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DC3BB99-43A2-09A6-3A5F-9F7AF780DB87}"/>
                  </a:ext>
                </a:extLst>
              </p:cNvPr>
              <p:cNvSpPr/>
              <p:nvPr/>
            </p:nvSpPr>
            <p:spPr>
              <a:xfrm>
                <a:off x="7326626" y="10285020"/>
                <a:ext cx="62280" cy="214706"/>
              </a:xfrm>
              <a:custGeom>
                <a:avLst/>
                <a:gdLst>
                  <a:gd name="connsiteX0" fmla="*/ 31140 w 62280"/>
                  <a:gd name="connsiteY0" fmla="*/ 0 h 214706"/>
                  <a:gd name="connsiteX1" fmla="*/ 0 w 62280"/>
                  <a:gd name="connsiteY1" fmla="*/ 31140 h 214706"/>
                  <a:gd name="connsiteX2" fmla="*/ 0 w 62280"/>
                  <a:gd name="connsiteY2" fmla="*/ 183566 h 214706"/>
                  <a:gd name="connsiteX3" fmla="*/ 31140 w 62280"/>
                  <a:gd name="connsiteY3" fmla="*/ 214707 h 214706"/>
                  <a:gd name="connsiteX4" fmla="*/ 62281 w 62280"/>
                  <a:gd name="connsiteY4" fmla="*/ 183566 h 214706"/>
                  <a:gd name="connsiteX5" fmla="*/ 62281 w 62280"/>
                  <a:gd name="connsiteY5" fmla="*/ 31140 h 214706"/>
                  <a:gd name="connsiteX6" fmla="*/ 31140 w 62280"/>
                  <a:gd name="connsiteY6" fmla="*/ 0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0"/>
                    </a:moveTo>
                    <a:cubicBezTo>
                      <a:pt x="13932" y="0"/>
                      <a:pt x="0" y="13945"/>
                      <a:pt x="0" y="31140"/>
                    </a:cubicBezTo>
                    <a:lnTo>
                      <a:pt x="0" y="183566"/>
                    </a:lnTo>
                    <a:cubicBezTo>
                      <a:pt x="0" y="200762"/>
                      <a:pt x="13926" y="214707"/>
                      <a:pt x="31140" y="214707"/>
                    </a:cubicBezTo>
                    <a:cubicBezTo>
                      <a:pt x="48349" y="214707"/>
                      <a:pt x="62281" y="200762"/>
                      <a:pt x="62281" y="183566"/>
                    </a:cubicBezTo>
                    <a:lnTo>
                      <a:pt x="62281" y="31140"/>
                    </a:lnTo>
                    <a:cubicBezTo>
                      <a:pt x="62281" y="13938"/>
                      <a:pt x="48355" y="0"/>
                      <a:pt x="31140" y="0"/>
                    </a:cubicBezTo>
                    <a:close/>
                  </a:path>
                </a:pathLst>
              </a:custGeom>
              <a:solidFill>
                <a:srgbClr val="2E2E6D"/>
              </a:solidFill>
              <a:ln w="640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F6E2FE8-C09F-D4A5-8EC4-213F77575390}"/>
                  </a:ext>
                </a:extLst>
              </p:cNvPr>
              <p:cNvSpPr/>
              <p:nvPr/>
            </p:nvSpPr>
            <p:spPr>
              <a:xfrm>
                <a:off x="7222875" y="10285020"/>
                <a:ext cx="62280" cy="214706"/>
              </a:xfrm>
              <a:custGeom>
                <a:avLst/>
                <a:gdLst>
                  <a:gd name="connsiteX0" fmla="*/ 31140 w 62280"/>
                  <a:gd name="connsiteY0" fmla="*/ 0 h 214706"/>
                  <a:gd name="connsiteX1" fmla="*/ 0 w 62280"/>
                  <a:gd name="connsiteY1" fmla="*/ 31140 h 214706"/>
                  <a:gd name="connsiteX2" fmla="*/ 0 w 62280"/>
                  <a:gd name="connsiteY2" fmla="*/ 183566 h 214706"/>
                  <a:gd name="connsiteX3" fmla="*/ 31140 w 62280"/>
                  <a:gd name="connsiteY3" fmla="*/ 214707 h 214706"/>
                  <a:gd name="connsiteX4" fmla="*/ 62281 w 62280"/>
                  <a:gd name="connsiteY4" fmla="*/ 183566 h 214706"/>
                  <a:gd name="connsiteX5" fmla="*/ 62281 w 62280"/>
                  <a:gd name="connsiteY5" fmla="*/ 31140 h 214706"/>
                  <a:gd name="connsiteX6" fmla="*/ 31140 w 62280"/>
                  <a:gd name="connsiteY6" fmla="*/ 0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0"/>
                    </a:moveTo>
                    <a:cubicBezTo>
                      <a:pt x="13932" y="0"/>
                      <a:pt x="0" y="13945"/>
                      <a:pt x="0" y="31140"/>
                    </a:cubicBezTo>
                    <a:lnTo>
                      <a:pt x="0" y="183566"/>
                    </a:lnTo>
                    <a:cubicBezTo>
                      <a:pt x="0" y="200762"/>
                      <a:pt x="13926" y="214707"/>
                      <a:pt x="31140" y="214707"/>
                    </a:cubicBezTo>
                    <a:cubicBezTo>
                      <a:pt x="48355" y="214707"/>
                      <a:pt x="62281" y="200762"/>
                      <a:pt x="62281" y="183566"/>
                    </a:cubicBezTo>
                    <a:lnTo>
                      <a:pt x="62281" y="31140"/>
                    </a:lnTo>
                    <a:cubicBezTo>
                      <a:pt x="62275" y="13938"/>
                      <a:pt x="48349" y="0"/>
                      <a:pt x="31140" y="0"/>
                    </a:cubicBezTo>
                    <a:close/>
                  </a:path>
                </a:pathLst>
              </a:custGeom>
              <a:solidFill>
                <a:srgbClr val="2E2E6D"/>
              </a:solidFill>
              <a:ln w="640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A89AAB-AB21-9B8F-80A7-4CC0A05DB5DA}"/>
                  </a:ext>
                </a:extLst>
              </p:cNvPr>
              <p:cNvSpPr/>
              <p:nvPr/>
            </p:nvSpPr>
            <p:spPr>
              <a:xfrm>
                <a:off x="7119086" y="10285020"/>
                <a:ext cx="62280" cy="214706"/>
              </a:xfrm>
              <a:custGeom>
                <a:avLst/>
                <a:gdLst>
                  <a:gd name="connsiteX0" fmla="*/ 31140 w 62280"/>
                  <a:gd name="connsiteY0" fmla="*/ 0 h 214706"/>
                  <a:gd name="connsiteX1" fmla="*/ 0 w 62280"/>
                  <a:gd name="connsiteY1" fmla="*/ 31140 h 214706"/>
                  <a:gd name="connsiteX2" fmla="*/ 0 w 62280"/>
                  <a:gd name="connsiteY2" fmla="*/ 183566 h 214706"/>
                  <a:gd name="connsiteX3" fmla="*/ 31140 w 62280"/>
                  <a:gd name="connsiteY3" fmla="*/ 214707 h 214706"/>
                  <a:gd name="connsiteX4" fmla="*/ 62281 w 62280"/>
                  <a:gd name="connsiteY4" fmla="*/ 183566 h 214706"/>
                  <a:gd name="connsiteX5" fmla="*/ 62281 w 62280"/>
                  <a:gd name="connsiteY5" fmla="*/ 31140 h 214706"/>
                  <a:gd name="connsiteX6" fmla="*/ 31140 w 62280"/>
                  <a:gd name="connsiteY6" fmla="*/ 0 h 2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0" h="214706">
                    <a:moveTo>
                      <a:pt x="31140" y="0"/>
                    </a:moveTo>
                    <a:cubicBezTo>
                      <a:pt x="13932" y="0"/>
                      <a:pt x="0" y="13945"/>
                      <a:pt x="0" y="31140"/>
                    </a:cubicBezTo>
                    <a:lnTo>
                      <a:pt x="0" y="183566"/>
                    </a:lnTo>
                    <a:cubicBezTo>
                      <a:pt x="0" y="200762"/>
                      <a:pt x="13926" y="214707"/>
                      <a:pt x="31140" y="214707"/>
                    </a:cubicBezTo>
                    <a:cubicBezTo>
                      <a:pt x="48355" y="214707"/>
                      <a:pt x="62281" y="200762"/>
                      <a:pt x="62281" y="183566"/>
                    </a:cubicBezTo>
                    <a:lnTo>
                      <a:pt x="62281" y="31140"/>
                    </a:lnTo>
                    <a:cubicBezTo>
                      <a:pt x="62281" y="13938"/>
                      <a:pt x="48355" y="0"/>
                      <a:pt x="31140" y="0"/>
                    </a:cubicBezTo>
                    <a:close/>
                  </a:path>
                </a:pathLst>
              </a:custGeom>
              <a:solidFill>
                <a:srgbClr val="2E2E6D"/>
              </a:solidFill>
              <a:ln w="640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5018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2935EDB6-5EBA-0DD1-3385-1FDF3DF4587A}"/>
              </a:ext>
            </a:extLst>
          </p:cNvPr>
          <p:cNvGrpSpPr/>
          <p:nvPr/>
        </p:nvGrpSpPr>
        <p:grpSpPr>
          <a:xfrm>
            <a:off x="29945174" y="15169076"/>
            <a:ext cx="4352606" cy="4197095"/>
            <a:chOff x="29449773" y="12196449"/>
            <a:chExt cx="4352606" cy="4197095"/>
          </a:xfrm>
          <a:solidFill>
            <a:schemeClr val="bg1">
              <a:lumMod val="85000"/>
            </a:schemeClr>
          </a:solidFill>
        </p:grpSpPr>
        <p:sp>
          <p:nvSpPr>
            <p:cNvPr id="3" name="object 3"/>
            <p:cNvSpPr/>
            <p:nvPr/>
          </p:nvSpPr>
          <p:spPr>
            <a:xfrm>
              <a:off x="33699661" y="12196453"/>
              <a:ext cx="102718" cy="120586"/>
            </a:xfrm>
            <a:custGeom>
              <a:avLst/>
              <a:gdLst/>
              <a:ahLst/>
              <a:cxnLst/>
              <a:rect l="l" t="t" r="r" b="b"/>
              <a:pathLst>
                <a:path w="29209" h="34289">
                  <a:moveTo>
                    <a:pt x="26365" y="0"/>
                  </a:moveTo>
                  <a:lnTo>
                    <a:pt x="7326" y="0"/>
                  </a:lnTo>
                  <a:lnTo>
                    <a:pt x="0" y="8431"/>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4" name="object 4"/>
            <p:cNvSpPr/>
            <p:nvPr/>
          </p:nvSpPr>
          <p:spPr>
            <a:xfrm>
              <a:off x="33699661" y="12567186"/>
              <a:ext cx="102718" cy="120586"/>
            </a:xfrm>
            <a:custGeom>
              <a:avLst/>
              <a:gdLst/>
              <a:ahLst/>
              <a:cxnLst/>
              <a:rect l="l" t="t" r="r" b="b"/>
              <a:pathLst>
                <a:path w="29209" h="34289">
                  <a:moveTo>
                    <a:pt x="26365" y="0"/>
                  </a:moveTo>
                  <a:lnTo>
                    <a:pt x="7326" y="0"/>
                  </a:lnTo>
                  <a:lnTo>
                    <a:pt x="0" y="8431"/>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5" name="object 5"/>
            <p:cNvSpPr/>
            <p:nvPr/>
          </p:nvSpPr>
          <p:spPr>
            <a:xfrm>
              <a:off x="33699661" y="12937551"/>
              <a:ext cx="102718" cy="120586"/>
            </a:xfrm>
            <a:custGeom>
              <a:avLst/>
              <a:gdLst/>
              <a:ahLst/>
              <a:cxnLst/>
              <a:rect l="l" t="t" r="r" b="b"/>
              <a:pathLst>
                <a:path w="29209" h="34289">
                  <a:moveTo>
                    <a:pt x="26365" y="0"/>
                  </a:moveTo>
                  <a:lnTo>
                    <a:pt x="7326" y="0"/>
                  </a:lnTo>
                  <a:lnTo>
                    <a:pt x="0" y="8431"/>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6" name="object 6"/>
            <p:cNvSpPr/>
            <p:nvPr/>
          </p:nvSpPr>
          <p:spPr>
            <a:xfrm>
              <a:off x="33699661" y="13308340"/>
              <a:ext cx="102718" cy="120586"/>
            </a:xfrm>
            <a:custGeom>
              <a:avLst/>
              <a:gdLst/>
              <a:ahLst/>
              <a:cxnLst/>
              <a:rect l="l" t="t" r="r" b="b"/>
              <a:pathLst>
                <a:path w="29209" h="34289">
                  <a:moveTo>
                    <a:pt x="26365" y="0"/>
                  </a:moveTo>
                  <a:lnTo>
                    <a:pt x="7326" y="0"/>
                  </a:lnTo>
                  <a:lnTo>
                    <a:pt x="0" y="8431"/>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7" name="object 7"/>
            <p:cNvSpPr/>
            <p:nvPr/>
          </p:nvSpPr>
          <p:spPr>
            <a:xfrm>
              <a:off x="33699661" y="13678870"/>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8" name="object 8"/>
            <p:cNvSpPr/>
            <p:nvPr/>
          </p:nvSpPr>
          <p:spPr>
            <a:xfrm>
              <a:off x="33699661" y="14049611"/>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9" name="object 9"/>
            <p:cNvSpPr/>
            <p:nvPr/>
          </p:nvSpPr>
          <p:spPr>
            <a:xfrm>
              <a:off x="33699661" y="14420162"/>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0" name="object 10"/>
            <p:cNvSpPr/>
            <p:nvPr/>
          </p:nvSpPr>
          <p:spPr>
            <a:xfrm>
              <a:off x="33699661" y="14790513"/>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1" name="object 11"/>
            <p:cNvSpPr/>
            <p:nvPr/>
          </p:nvSpPr>
          <p:spPr>
            <a:xfrm>
              <a:off x="33699661" y="15161292"/>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2" name="object 12"/>
            <p:cNvSpPr/>
            <p:nvPr/>
          </p:nvSpPr>
          <p:spPr>
            <a:xfrm>
              <a:off x="33699661" y="15531822"/>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3" name="object 13"/>
            <p:cNvSpPr/>
            <p:nvPr/>
          </p:nvSpPr>
          <p:spPr>
            <a:xfrm>
              <a:off x="33699661" y="15902569"/>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4" name="object 14"/>
            <p:cNvSpPr/>
            <p:nvPr/>
          </p:nvSpPr>
          <p:spPr>
            <a:xfrm>
              <a:off x="33699661" y="16272954"/>
              <a:ext cx="102718" cy="120586"/>
            </a:xfrm>
            <a:custGeom>
              <a:avLst/>
              <a:gdLst/>
              <a:ahLst/>
              <a:cxnLst/>
              <a:rect l="l" t="t" r="r" b="b"/>
              <a:pathLst>
                <a:path w="29209" h="34289">
                  <a:moveTo>
                    <a:pt x="26365" y="0"/>
                  </a:moveTo>
                  <a:lnTo>
                    <a:pt x="7326" y="0"/>
                  </a:lnTo>
                  <a:lnTo>
                    <a:pt x="0" y="7026"/>
                  </a:lnTo>
                  <a:lnTo>
                    <a:pt x="0" y="26700"/>
                  </a:lnTo>
                  <a:lnTo>
                    <a:pt x="8786" y="33726"/>
                  </a:lnTo>
                  <a:lnTo>
                    <a:pt x="27830" y="33726"/>
                  </a:lnTo>
                  <a:lnTo>
                    <a:pt x="28633" y="32802"/>
                  </a:lnTo>
                  <a:lnTo>
                    <a:pt x="28633" y="1812"/>
                  </a:lnTo>
                  <a:lnTo>
                    <a:pt x="26365" y="0"/>
                  </a:lnTo>
                  <a:close/>
                </a:path>
              </a:pathLst>
            </a:custGeom>
            <a:grpFill/>
          </p:spPr>
          <p:txBody>
            <a:bodyPr wrap="square" lIns="0" tIns="0" rIns="0" bIns="0" rtlCol="0"/>
            <a:lstStyle/>
            <a:p>
              <a:endParaRPr/>
            </a:p>
          </p:txBody>
        </p:sp>
        <p:sp>
          <p:nvSpPr>
            <p:cNvPr id="16" name="object 16"/>
            <p:cNvSpPr/>
            <p:nvPr/>
          </p:nvSpPr>
          <p:spPr>
            <a:xfrm>
              <a:off x="33313300"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7" name="object 17"/>
            <p:cNvSpPr/>
            <p:nvPr/>
          </p:nvSpPr>
          <p:spPr>
            <a:xfrm>
              <a:off x="33313290"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8" name="object 18"/>
            <p:cNvSpPr/>
            <p:nvPr/>
          </p:nvSpPr>
          <p:spPr>
            <a:xfrm>
              <a:off x="33313300"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9" name="object 19"/>
            <p:cNvSpPr/>
            <p:nvPr/>
          </p:nvSpPr>
          <p:spPr>
            <a:xfrm>
              <a:off x="33313300"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0" name="object 20"/>
            <p:cNvSpPr/>
            <p:nvPr/>
          </p:nvSpPr>
          <p:spPr>
            <a:xfrm>
              <a:off x="33313290"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1" name="object 21"/>
            <p:cNvSpPr/>
            <p:nvPr/>
          </p:nvSpPr>
          <p:spPr>
            <a:xfrm>
              <a:off x="33313290"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2" name="object 22"/>
            <p:cNvSpPr/>
            <p:nvPr/>
          </p:nvSpPr>
          <p:spPr>
            <a:xfrm>
              <a:off x="33313290"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3" name="object 23"/>
            <p:cNvSpPr/>
            <p:nvPr/>
          </p:nvSpPr>
          <p:spPr>
            <a:xfrm>
              <a:off x="33313290"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4" name="object 24"/>
            <p:cNvSpPr/>
            <p:nvPr/>
          </p:nvSpPr>
          <p:spPr>
            <a:xfrm>
              <a:off x="33313290"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5" name="object 25"/>
            <p:cNvSpPr/>
            <p:nvPr/>
          </p:nvSpPr>
          <p:spPr>
            <a:xfrm>
              <a:off x="33313290"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6" name="object 26"/>
            <p:cNvSpPr/>
            <p:nvPr/>
          </p:nvSpPr>
          <p:spPr>
            <a:xfrm>
              <a:off x="33313300"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7" name="object 27"/>
            <p:cNvSpPr/>
            <p:nvPr/>
          </p:nvSpPr>
          <p:spPr>
            <a:xfrm>
              <a:off x="33313290"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29" name="object 29"/>
            <p:cNvSpPr/>
            <p:nvPr/>
          </p:nvSpPr>
          <p:spPr>
            <a:xfrm>
              <a:off x="32926840" y="12196449"/>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0" name="object 30"/>
            <p:cNvSpPr/>
            <p:nvPr/>
          </p:nvSpPr>
          <p:spPr>
            <a:xfrm>
              <a:off x="32926840" y="12567183"/>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1" name="object 31"/>
            <p:cNvSpPr/>
            <p:nvPr/>
          </p:nvSpPr>
          <p:spPr>
            <a:xfrm>
              <a:off x="32926840" y="12937555"/>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2" name="object 32"/>
            <p:cNvSpPr/>
            <p:nvPr/>
          </p:nvSpPr>
          <p:spPr>
            <a:xfrm>
              <a:off x="32926840" y="13308336"/>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3" name="object 33"/>
            <p:cNvSpPr/>
            <p:nvPr/>
          </p:nvSpPr>
          <p:spPr>
            <a:xfrm>
              <a:off x="32926840" y="13678870"/>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4" name="object 34"/>
            <p:cNvSpPr/>
            <p:nvPr/>
          </p:nvSpPr>
          <p:spPr>
            <a:xfrm>
              <a:off x="32926840" y="14049607"/>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5" name="object 35"/>
            <p:cNvSpPr/>
            <p:nvPr/>
          </p:nvSpPr>
          <p:spPr>
            <a:xfrm>
              <a:off x="32926840" y="1442016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6" name="object 36"/>
            <p:cNvSpPr/>
            <p:nvPr/>
          </p:nvSpPr>
          <p:spPr>
            <a:xfrm>
              <a:off x="32926840" y="14790509"/>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7" name="object 37"/>
            <p:cNvSpPr/>
            <p:nvPr/>
          </p:nvSpPr>
          <p:spPr>
            <a:xfrm>
              <a:off x="32926840" y="1516129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8" name="object 38"/>
            <p:cNvSpPr/>
            <p:nvPr/>
          </p:nvSpPr>
          <p:spPr>
            <a:xfrm>
              <a:off x="32926840" y="15531814"/>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39" name="object 39"/>
            <p:cNvSpPr/>
            <p:nvPr/>
          </p:nvSpPr>
          <p:spPr>
            <a:xfrm>
              <a:off x="32926840" y="15902565"/>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40" name="object 40"/>
            <p:cNvSpPr/>
            <p:nvPr/>
          </p:nvSpPr>
          <p:spPr>
            <a:xfrm>
              <a:off x="32926840" y="16272958"/>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6365" y="33726"/>
                  </a:lnTo>
                  <a:lnTo>
                    <a:pt x="35157" y="25295"/>
                  </a:lnTo>
                  <a:lnTo>
                    <a:pt x="35157" y="7026"/>
                  </a:lnTo>
                  <a:lnTo>
                    <a:pt x="26365" y="0"/>
                  </a:lnTo>
                  <a:close/>
                </a:path>
              </a:pathLst>
            </a:custGeom>
            <a:grpFill/>
          </p:spPr>
          <p:txBody>
            <a:bodyPr wrap="square" lIns="0" tIns="0" rIns="0" bIns="0" rtlCol="0"/>
            <a:lstStyle/>
            <a:p>
              <a:endParaRPr/>
            </a:p>
          </p:txBody>
        </p:sp>
        <p:sp>
          <p:nvSpPr>
            <p:cNvPr id="42" name="object 42"/>
            <p:cNvSpPr/>
            <p:nvPr/>
          </p:nvSpPr>
          <p:spPr>
            <a:xfrm>
              <a:off x="32540610"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3" name="object 43"/>
            <p:cNvSpPr/>
            <p:nvPr/>
          </p:nvSpPr>
          <p:spPr>
            <a:xfrm>
              <a:off x="32540610"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4" name="object 44"/>
            <p:cNvSpPr/>
            <p:nvPr/>
          </p:nvSpPr>
          <p:spPr>
            <a:xfrm>
              <a:off x="32540610"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5" name="object 45"/>
            <p:cNvSpPr/>
            <p:nvPr/>
          </p:nvSpPr>
          <p:spPr>
            <a:xfrm>
              <a:off x="32540610"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6" name="object 46"/>
            <p:cNvSpPr/>
            <p:nvPr/>
          </p:nvSpPr>
          <p:spPr>
            <a:xfrm>
              <a:off x="32540610"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7" name="object 47"/>
            <p:cNvSpPr/>
            <p:nvPr/>
          </p:nvSpPr>
          <p:spPr>
            <a:xfrm>
              <a:off x="32540610"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8" name="object 48"/>
            <p:cNvSpPr/>
            <p:nvPr/>
          </p:nvSpPr>
          <p:spPr>
            <a:xfrm>
              <a:off x="32540610"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49" name="object 49"/>
            <p:cNvSpPr/>
            <p:nvPr/>
          </p:nvSpPr>
          <p:spPr>
            <a:xfrm>
              <a:off x="32540610"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0" name="object 50"/>
            <p:cNvSpPr/>
            <p:nvPr/>
          </p:nvSpPr>
          <p:spPr>
            <a:xfrm>
              <a:off x="32540610"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1" name="object 51"/>
            <p:cNvSpPr/>
            <p:nvPr/>
          </p:nvSpPr>
          <p:spPr>
            <a:xfrm>
              <a:off x="32540610"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2" name="object 52"/>
            <p:cNvSpPr/>
            <p:nvPr/>
          </p:nvSpPr>
          <p:spPr>
            <a:xfrm>
              <a:off x="32540610"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3" name="object 53"/>
            <p:cNvSpPr/>
            <p:nvPr/>
          </p:nvSpPr>
          <p:spPr>
            <a:xfrm>
              <a:off x="32540610"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5" name="object 55"/>
            <p:cNvSpPr/>
            <p:nvPr/>
          </p:nvSpPr>
          <p:spPr>
            <a:xfrm>
              <a:off x="32154241"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6" name="object 56"/>
            <p:cNvSpPr/>
            <p:nvPr/>
          </p:nvSpPr>
          <p:spPr>
            <a:xfrm>
              <a:off x="32154233"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7" name="object 57"/>
            <p:cNvSpPr/>
            <p:nvPr/>
          </p:nvSpPr>
          <p:spPr>
            <a:xfrm>
              <a:off x="32154241"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8" name="object 58"/>
            <p:cNvSpPr/>
            <p:nvPr/>
          </p:nvSpPr>
          <p:spPr>
            <a:xfrm>
              <a:off x="32154241"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59" name="object 59"/>
            <p:cNvSpPr/>
            <p:nvPr/>
          </p:nvSpPr>
          <p:spPr>
            <a:xfrm>
              <a:off x="32154233"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0" name="object 60"/>
            <p:cNvSpPr/>
            <p:nvPr/>
          </p:nvSpPr>
          <p:spPr>
            <a:xfrm>
              <a:off x="32154233"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1" name="object 61"/>
            <p:cNvSpPr/>
            <p:nvPr/>
          </p:nvSpPr>
          <p:spPr>
            <a:xfrm>
              <a:off x="32154233"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2" name="object 62"/>
            <p:cNvSpPr/>
            <p:nvPr/>
          </p:nvSpPr>
          <p:spPr>
            <a:xfrm>
              <a:off x="32154233"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3" name="object 63"/>
            <p:cNvSpPr/>
            <p:nvPr/>
          </p:nvSpPr>
          <p:spPr>
            <a:xfrm>
              <a:off x="32154233"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4" name="object 64"/>
            <p:cNvSpPr/>
            <p:nvPr/>
          </p:nvSpPr>
          <p:spPr>
            <a:xfrm>
              <a:off x="32154233"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5" name="object 65"/>
            <p:cNvSpPr/>
            <p:nvPr/>
          </p:nvSpPr>
          <p:spPr>
            <a:xfrm>
              <a:off x="32154241"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6" name="object 66"/>
            <p:cNvSpPr/>
            <p:nvPr/>
          </p:nvSpPr>
          <p:spPr>
            <a:xfrm>
              <a:off x="32154233"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8" name="object 68"/>
            <p:cNvSpPr/>
            <p:nvPr/>
          </p:nvSpPr>
          <p:spPr>
            <a:xfrm>
              <a:off x="31767906"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69" name="object 69"/>
            <p:cNvSpPr/>
            <p:nvPr/>
          </p:nvSpPr>
          <p:spPr>
            <a:xfrm>
              <a:off x="31767918"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0" name="object 70"/>
            <p:cNvSpPr/>
            <p:nvPr/>
          </p:nvSpPr>
          <p:spPr>
            <a:xfrm>
              <a:off x="31767906"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1" name="object 71"/>
            <p:cNvSpPr/>
            <p:nvPr/>
          </p:nvSpPr>
          <p:spPr>
            <a:xfrm>
              <a:off x="31767906"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2" name="object 72"/>
            <p:cNvSpPr/>
            <p:nvPr/>
          </p:nvSpPr>
          <p:spPr>
            <a:xfrm>
              <a:off x="31767918"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3" name="object 73"/>
            <p:cNvSpPr/>
            <p:nvPr/>
          </p:nvSpPr>
          <p:spPr>
            <a:xfrm>
              <a:off x="31767918"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4" name="object 74"/>
            <p:cNvSpPr/>
            <p:nvPr/>
          </p:nvSpPr>
          <p:spPr>
            <a:xfrm>
              <a:off x="31767918"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5" name="object 75"/>
            <p:cNvSpPr/>
            <p:nvPr/>
          </p:nvSpPr>
          <p:spPr>
            <a:xfrm>
              <a:off x="31767918"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6" name="object 76"/>
            <p:cNvSpPr/>
            <p:nvPr/>
          </p:nvSpPr>
          <p:spPr>
            <a:xfrm>
              <a:off x="31767918"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7" name="object 77"/>
            <p:cNvSpPr/>
            <p:nvPr/>
          </p:nvSpPr>
          <p:spPr>
            <a:xfrm>
              <a:off x="31767918"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8" name="object 78"/>
            <p:cNvSpPr/>
            <p:nvPr/>
          </p:nvSpPr>
          <p:spPr>
            <a:xfrm>
              <a:off x="31767906"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79" name="object 79"/>
            <p:cNvSpPr/>
            <p:nvPr/>
          </p:nvSpPr>
          <p:spPr>
            <a:xfrm>
              <a:off x="31767918"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1" name="object 81"/>
            <p:cNvSpPr/>
            <p:nvPr/>
          </p:nvSpPr>
          <p:spPr>
            <a:xfrm>
              <a:off x="31381549"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3" name="object 83"/>
            <p:cNvSpPr/>
            <p:nvPr/>
          </p:nvSpPr>
          <p:spPr>
            <a:xfrm>
              <a:off x="31381549"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4" name="object 84"/>
            <p:cNvSpPr/>
            <p:nvPr/>
          </p:nvSpPr>
          <p:spPr>
            <a:xfrm>
              <a:off x="31381549"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5" name="object 85"/>
            <p:cNvSpPr/>
            <p:nvPr/>
          </p:nvSpPr>
          <p:spPr>
            <a:xfrm>
              <a:off x="31381549"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6" name="object 86"/>
            <p:cNvSpPr/>
            <p:nvPr/>
          </p:nvSpPr>
          <p:spPr>
            <a:xfrm>
              <a:off x="31381549"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7" name="object 87"/>
            <p:cNvSpPr/>
            <p:nvPr/>
          </p:nvSpPr>
          <p:spPr>
            <a:xfrm>
              <a:off x="31381549"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8" name="object 88"/>
            <p:cNvSpPr/>
            <p:nvPr/>
          </p:nvSpPr>
          <p:spPr>
            <a:xfrm>
              <a:off x="31381549"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89" name="object 89"/>
            <p:cNvSpPr/>
            <p:nvPr/>
          </p:nvSpPr>
          <p:spPr>
            <a:xfrm>
              <a:off x="31381549"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0" name="object 90"/>
            <p:cNvSpPr/>
            <p:nvPr/>
          </p:nvSpPr>
          <p:spPr>
            <a:xfrm>
              <a:off x="31381549"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1" name="object 91"/>
            <p:cNvSpPr/>
            <p:nvPr/>
          </p:nvSpPr>
          <p:spPr>
            <a:xfrm>
              <a:off x="31381549"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2" name="object 92"/>
            <p:cNvSpPr/>
            <p:nvPr/>
          </p:nvSpPr>
          <p:spPr>
            <a:xfrm>
              <a:off x="31381549"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3" name="object 93"/>
            <p:cNvSpPr/>
            <p:nvPr/>
          </p:nvSpPr>
          <p:spPr>
            <a:xfrm>
              <a:off x="31381549"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5" name="object 95"/>
            <p:cNvSpPr/>
            <p:nvPr/>
          </p:nvSpPr>
          <p:spPr>
            <a:xfrm>
              <a:off x="30995183"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6" name="object 96"/>
            <p:cNvSpPr/>
            <p:nvPr/>
          </p:nvSpPr>
          <p:spPr>
            <a:xfrm>
              <a:off x="30995191"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7" name="object 97"/>
            <p:cNvSpPr/>
            <p:nvPr/>
          </p:nvSpPr>
          <p:spPr>
            <a:xfrm>
              <a:off x="30995191"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8" name="object 98"/>
            <p:cNvSpPr/>
            <p:nvPr/>
          </p:nvSpPr>
          <p:spPr>
            <a:xfrm>
              <a:off x="30995183"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99" name="object 99"/>
            <p:cNvSpPr/>
            <p:nvPr/>
          </p:nvSpPr>
          <p:spPr>
            <a:xfrm>
              <a:off x="30995183"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0" name="object 100"/>
            <p:cNvSpPr/>
            <p:nvPr/>
          </p:nvSpPr>
          <p:spPr>
            <a:xfrm>
              <a:off x="30995191"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1" name="object 101"/>
            <p:cNvSpPr/>
            <p:nvPr/>
          </p:nvSpPr>
          <p:spPr>
            <a:xfrm>
              <a:off x="30995191"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2" name="object 102"/>
            <p:cNvSpPr/>
            <p:nvPr/>
          </p:nvSpPr>
          <p:spPr>
            <a:xfrm>
              <a:off x="30995183"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3" name="object 103"/>
            <p:cNvSpPr/>
            <p:nvPr/>
          </p:nvSpPr>
          <p:spPr>
            <a:xfrm>
              <a:off x="30995183"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4" name="object 104"/>
            <p:cNvSpPr/>
            <p:nvPr/>
          </p:nvSpPr>
          <p:spPr>
            <a:xfrm>
              <a:off x="30995183"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5" name="object 105"/>
            <p:cNvSpPr/>
            <p:nvPr/>
          </p:nvSpPr>
          <p:spPr>
            <a:xfrm>
              <a:off x="30995183"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6" name="object 106"/>
            <p:cNvSpPr/>
            <p:nvPr/>
          </p:nvSpPr>
          <p:spPr>
            <a:xfrm>
              <a:off x="30995191"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8" name="object 108"/>
            <p:cNvSpPr/>
            <p:nvPr/>
          </p:nvSpPr>
          <p:spPr>
            <a:xfrm>
              <a:off x="30608728" y="12196449"/>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09" name="object 109"/>
            <p:cNvSpPr/>
            <p:nvPr/>
          </p:nvSpPr>
          <p:spPr>
            <a:xfrm>
              <a:off x="30608720" y="12567183"/>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0" name="object 110"/>
            <p:cNvSpPr/>
            <p:nvPr/>
          </p:nvSpPr>
          <p:spPr>
            <a:xfrm>
              <a:off x="30608728" y="12937555"/>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1" name="object 111"/>
            <p:cNvSpPr/>
            <p:nvPr/>
          </p:nvSpPr>
          <p:spPr>
            <a:xfrm>
              <a:off x="30608728" y="13308336"/>
              <a:ext cx="125051" cy="120586"/>
            </a:xfrm>
            <a:custGeom>
              <a:avLst/>
              <a:gdLst/>
              <a:ahLst/>
              <a:cxnLst/>
              <a:rect l="l" t="t" r="r" b="b"/>
              <a:pathLst>
                <a:path w="35559" h="34289">
                  <a:moveTo>
                    <a:pt x="26365" y="0"/>
                  </a:moveTo>
                  <a:lnTo>
                    <a:pt x="732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2" name="object 112"/>
            <p:cNvSpPr/>
            <p:nvPr/>
          </p:nvSpPr>
          <p:spPr>
            <a:xfrm>
              <a:off x="30608720" y="13678870"/>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3" name="object 113"/>
            <p:cNvSpPr/>
            <p:nvPr/>
          </p:nvSpPr>
          <p:spPr>
            <a:xfrm>
              <a:off x="30608720" y="14049607"/>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4" name="object 114"/>
            <p:cNvSpPr/>
            <p:nvPr/>
          </p:nvSpPr>
          <p:spPr>
            <a:xfrm>
              <a:off x="30608720" y="1442016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5" name="object 115"/>
            <p:cNvSpPr/>
            <p:nvPr/>
          </p:nvSpPr>
          <p:spPr>
            <a:xfrm>
              <a:off x="30608720" y="14790509"/>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6" name="object 116"/>
            <p:cNvSpPr/>
            <p:nvPr/>
          </p:nvSpPr>
          <p:spPr>
            <a:xfrm>
              <a:off x="30608720" y="15161292"/>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7" name="object 117"/>
            <p:cNvSpPr/>
            <p:nvPr/>
          </p:nvSpPr>
          <p:spPr>
            <a:xfrm>
              <a:off x="30608720" y="15531814"/>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8" name="object 118"/>
            <p:cNvSpPr/>
            <p:nvPr/>
          </p:nvSpPr>
          <p:spPr>
            <a:xfrm>
              <a:off x="30608728" y="15902565"/>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19" name="object 119"/>
            <p:cNvSpPr/>
            <p:nvPr/>
          </p:nvSpPr>
          <p:spPr>
            <a:xfrm>
              <a:off x="30608720" y="16272958"/>
              <a:ext cx="125051" cy="120586"/>
            </a:xfrm>
            <a:custGeom>
              <a:avLst/>
              <a:gdLst/>
              <a:ahLst/>
              <a:cxnLst/>
              <a:rect l="l" t="t" r="r" b="b"/>
              <a:pathLst>
                <a:path w="35559" h="34289">
                  <a:moveTo>
                    <a:pt x="26365" y="0"/>
                  </a:moveTo>
                  <a:lnTo>
                    <a:pt x="732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1" name="object 121"/>
            <p:cNvSpPr/>
            <p:nvPr/>
          </p:nvSpPr>
          <p:spPr>
            <a:xfrm>
              <a:off x="30222363" y="12196449"/>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2" name="object 122"/>
            <p:cNvSpPr/>
            <p:nvPr/>
          </p:nvSpPr>
          <p:spPr>
            <a:xfrm>
              <a:off x="30222355" y="12567183"/>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3" name="object 123"/>
            <p:cNvSpPr/>
            <p:nvPr/>
          </p:nvSpPr>
          <p:spPr>
            <a:xfrm>
              <a:off x="30222355" y="12937555"/>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4" name="object 124"/>
            <p:cNvSpPr/>
            <p:nvPr/>
          </p:nvSpPr>
          <p:spPr>
            <a:xfrm>
              <a:off x="30222363" y="13308336"/>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5" name="object 125"/>
            <p:cNvSpPr/>
            <p:nvPr/>
          </p:nvSpPr>
          <p:spPr>
            <a:xfrm>
              <a:off x="30222363" y="13678870"/>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6" name="object 126"/>
            <p:cNvSpPr/>
            <p:nvPr/>
          </p:nvSpPr>
          <p:spPr>
            <a:xfrm>
              <a:off x="30222355" y="14049607"/>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7" name="object 127"/>
            <p:cNvSpPr/>
            <p:nvPr/>
          </p:nvSpPr>
          <p:spPr>
            <a:xfrm>
              <a:off x="30222355" y="1442016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8" name="object 128"/>
            <p:cNvSpPr/>
            <p:nvPr/>
          </p:nvSpPr>
          <p:spPr>
            <a:xfrm>
              <a:off x="30222363" y="14790509"/>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29" name="object 129"/>
            <p:cNvSpPr/>
            <p:nvPr/>
          </p:nvSpPr>
          <p:spPr>
            <a:xfrm>
              <a:off x="30222363" y="1516129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0" name="object 130"/>
            <p:cNvSpPr/>
            <p:nvPr/>
          </p:nvSpPr>
          <p:spPr>
            <a:xfrm>
              <a:off x="30222363" y="15531814"/>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1" name="object 131"/>
            <p:cNvSpPr/>
            <p:nvPr/>
          </p:nvSpPr>
          <p:spPr>
            <a:xfrm>
              <a:off x="30222363" y="15902565"/>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2" name="object 132"/>
            <p:cNvSpPr/>
            <p:nvPr/>
          </p:nvSpPr>
          <p:spPr>
            <a:xfrm>
              <a:off x="30222355" y="16272958"/>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4" name="object 134"/>
            <p:cNvSpPr/>
            <p:nvPr/>
          </p:nvSpPr>
          <p:spPr>
            <a:xfrm>
              <a:off x="29836130" y="12196449"/>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5" name="object 135"/>
            <p:cNvSpPr/>
            <p:nvPr/>
          </p:nvSpPr>
          <p:spPr>
            <a:xfrm>
              <a:off x="29836130" y="12567183"/>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6" name="object 136"/>
            <p:cNvSpPr/>
            <p:nvPr/>
          </p:nvSpPr>
          <p:spPr>
            <a:xfrm>
              <a:off x="29836130" y="12937555"/>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7" name="object 137"/>
            <p:cNvSpPr/>
            <p:nvPr/>
          </p:nvSpPr>
          <p:spPr>
            <a:xfrm>
              <a:off x="29836130" y="13308336"/>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8" name="object 138"/>
            <p:cNvSpPr/>
            <p:nvPr/>
          </p:nvSpPr>
          <p:spPr>
            <a:xfrm>
              <a:off x="29836130" y="13678870"/>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39" name="object 139"/>
            <p:cNvSpPr/>
            <p:nvPr/>
          </p:nvSpPr>
          <p:spPr>
            <a:xfrm>
              <a:off x="29836130" y="14049607"/>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0" name="object 140"/>
            <p:cNvSpPr/>
            <p:nvPr/>
          </p:nvSpPr>
          <p:spPr>
            <a:xfrm>
              <a:off x="29836130" y="1442016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1" name="object 141"/>
            <p:cNvSpPr/>
            <p:nvPr/>
          </p:nvSpPr>
          <p:spPr>
            <a:xfrm>
              <a:off x="29836130" y="14790509"/>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2" name="object 142"/>
            <p:cNvSpPr/>
            <p:nvPr/>
          </p:nvSpPr>
          <p:spPr>
            <a:xfrm>
              <a:off x="29836130" y="15161292"/>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3" name="object 143"/>
            <p:cNvSpPr/>
            <p:nvPr/>
          </p:nvSpPr>
          <p:spPr>
            <a:xfrm>
              <a:off x="29836130" y="15531814"/>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4" name="object 144"/>
            <p:cNvSpPr/>
            <p:nvPr/>
          </p:nvSpPr>
          <p:spPr>
            <a:xfrm>
              <a:off x="29836130" y="15902565"/>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5" name="object 145"/>
            <p:cNvSpPr/>
            <p:nvPr/>
          </p:nvSpPr>
          <p:spPr>
            <a:xfrm>
              <a:off x="29836130" y="16272958"/>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7" name="object 147"/>
            <p:cNvSpPr/>
            <p:nvPr/>
          </p:nvSpPr>
          <p:spPr>
            <a:xfrm>
              <a:off x="29449773" y="12196449"/>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8" name="object 148"/>
            <p:cNvSpPr/>
            <p:nvPr/>
          </p:nvSpPr>
          <p:spPr>
            <a:xfrm>
              <a:off x="29449773" y="12567183"/>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49" name="object 149"/>
            <p:cNvSpPr/>
            <p:nvPr/>
          </p:nvSpPr>
          <p:spPr>
            <a:xfrm>
              <a:off x="29449773" y="12937555"/>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50" name="object 150"/>
            <p:cNvSpPr/>
            <p:nvPr/>
          </p:nvSpPr>
          <p:spPr>
            <a:xfrm>
              <a:off x="29449773" y="13308336"/>
              <a:ext cx="125051" cy="120586"/>
            </a:xfrm>
            <a:custGeom>
              <a:avLst/>
              <a:gdLst/>
              <a:ahLst/>
              <a:cxnLst/>
              <a:rect l="l" t="t" r="r" b="b"/>
              <a:pathLst>
                <a:path w="35559" h="34289">
                  <a:moveTo>
                    <a:pt x="26365" y="0"/>
                  </a:moveTo>
                  <a:lnTo>
                    <a:pt x="8786" y="0"/>
                  </a:lnTo>
                  <a:lnTo>
                    <a:pt x="0" y="8431"/>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51" name="object 151"/>
            <p:cNvSpPr/>
            <p:nvPr/>
          </p:nvSpPr>
          <p:spPr>
            <a:xfrm>
              <a:off x="29449773" y="13678870"/>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sp>
          <p:nvSpPr>
            <p:cNvPr id="152" name="object 152"/>
            <p:cNvSpPr/>
            <p:nvPr/>
          </p:nvSpPr>
          <p:spPr>
            <a:xfrm>
              <a:off x="29449773" y="14049607"/>
              <a:ext cx="125051" cy="120586"/>
            </a:xfrm>
            <a:custGeom>
              <a:avLst/>
              <a:gdLst/>
              <a:ahLst/>
              <a:cxnLst/>
              <a:rect l="l" t="t" r="r" b="b"/>
              <a:pathLst>
                <a:path w="35559" h="34289">
                  <a:moveTo>
                    <a:pt x="26365" y="0"/>
                  </a:moveTo>
                  <a:lnTo>
                    <a:pt x="8786" y="0"/>
                  </a:lnTo>
                  <a:lnTo>
                    <a:pt x="0" y="7026"/>
                  </a:lnTo>
                  <a:lnTo>
                    <a:pt x="0" y="16863"/>
                  </a:lnTo>
                  <a:lnTo>
                    <a:pt x="0" y="26700"/>
                  </a:lnTo>
                  <a:lnTo>
                    <a:pt x="8786" y="33726"/>
                  </a:lnTo>
                  <a:lnTo>
                    <a:pt x="27830" y="33726"/>
                  </a:lnTo>
                  <a:lnTo>
                    <a:pt x="35157" y="25295"/>
                  </a:lnTo>
                  <a:lnTo>
                    <a:pt x="35157" y="7026"/>
                  </a:lnTo>
                  <a:lnTo>
                    <a:pt x="26365" y="0"/>
                  </a:lnTo>
                  <a:close/>
                </a:path>
              </a:pathLst>
            </a:custGeom>
            <a:grpFill/>
          </p:spPr>
          <p:txBody>
            <a:bodyPr wrap="square" lIns="0" tIns="0" rIns="0" bIns="0" rtlCol="0"/>
            <a:lstStyle/>
            <a:p>
              <a:endParaRPr/>
            </a:p>
          </p:txBody>
        </p:sp>
      </p:grpSp>
      <p:pic>
        <p:nvPicPr>
          <p:cNvPr id="155" name="object 155"/>
          <p:cNvPicPr/>
          <p:nvPr/>
        </p:nvPicPr>
        <p:blipFill>
          <a:blip r:embed="rId2" cstate="print"/>
          <a:stretch>
            <a:fillRect/>
          </a:stretch>
        </p:blipFill>
        <p:spPr>
          <a:xfrm>
            <a:off x="15467242" y="3951279"/>
            <a:ext cx="16680736" cy="12433808"/>
          </a:xfrm>
          <a:prstGeom prst="rect">
            <a:avLst/>
          </a:prstGeom>
          <a:effectLst>
            <a:outerShdw blurRad="50800" dist="228600" dir="2100000" algn="l" rotWithShape="0">
              <a:prstClr val="black">
                <a:alpha val="16000"/>
              </a:prstClr>
            </a:outerShdw>
          </a:effectLst>
        </p:spPr>
      </p:pic>
      <p:sp>
        <p:nvSpPr>
          <p:cNvPr id="2" name="object 2"/>
          <p:cNvSpPr/>
          <p:nvPr/>
        </p:nvSpPr>
        <p:spPr>
          <a:xfrm>
            <a:off x="33699661" y="11825856"/>
            <a:ext cx="102718" cy="125051"/>
          </a:xfrm>
          <a:custGeom>
            <a:avLst/>
            <a:gdLst/>
            <a:ahLst/>
            <a:cxnLst/>
            <a:rect l="l" t="t" r="r" b="b"/>
            <a:pathLst>
              <a:path w="29209" h="35560">
                <a:moveTo>
                  <a:pt x="7326" y="0"/>
                </a:moveTo>
                <a:lnTo>
                  <a:pt x="0" y="8431"/>
                </a:lnTo>
                <a:lnTo>
                  <a:pt x="0" y="26700"/>
                </a:lnTo>
                <a:lnTo>
                  <a:pt x="7326" y="35132"/>
                </a:lnTo>
                <a:lnTo>
                  <a:pt x="27830" y="35132"/>
                </a:lnTo>
                <a:lnTo>
                  <a:pt x="28633" y="34207"/>
                </a:lnTo>
                <a:lnTo>
                  <a:pt x="28633" y="3218"/>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15" name="object 15"/>
          <p:cNvSpPr/>
          <p:nvPr/>
        </p:nvSpPr>
        <p:spPr>
          <a:xfrm>
            <a:off x="33313290" y="11825856"/>
            <a:ext cx="125051" cy="125051"/>
          </a:xfrm>
          <a:custGeom>
            <a:avLst/>
            <a:gdLst/>
            <a:ahLst/>
            <a:cxnLst/>
            <a:rect l="l" t="t" r="r" b="b"/>
            <a:pathLst>
              <a:path w="35559" h="35560">
                <a:moveTo>
                  <a:pt x="7326" y="0"/>
                </a:moveTo>
                <a:lnTo>
                  <a:pt x="0" y="8431"/>
                </a:lnTo>
                <a:lnTo>
                  <a:pt x="0" y="16863"/>
                </a:lnTo>
                <a:lnTo>
                  <a:pt x="0" y="26700"/>
                </a:lnTo>
                <a:lnTo>
                  <a:pt x="7326" y="35132"/>
                </a:lnTo>
                <a:lnTo>
                  <a:pt x="27830" y="35132"/>
                </a:lnTo>
                <a:lnTo>
                  <a:pt x="35157" y="26700"/>
                </a:lnTo>
                <a:lnTo>
                  <a:pt x="35157" y="8431"/>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28" name="object 28"/>
          <p:cNvSpPr/>
          <p:nvPr/>
        </p:nvSpPr>
        <p:spPr>
          <a:xfrm>
            <a:off x="32926840" y="11830847"/>
            <a:ext cx="125051" cy="120586"/>
          </a:xfrm>
          <a:custGeom>
            <a:avLst/>
            <a:gdLst/>
            <a:ahLst/>
            <a:cxnLst/>
            <a:rect l="l" t="t" r="r" b="b"/>
            <a:pathLst>
              <a:path w="35559" h="34289">
                <a:moveTo>
                  <a:pt x="26365" y="0"/>
                </a:moveTo>
                <a:lnTo>
                  <a:pt x="8786" y="0"/>
                </a:lnTo>
                <a:lnTo>
                  <a:pt x="0" y="7026"/>
                </a:lnTo>
                <a:lnTo>
                  <a:pt x="0" y="15458"/>
                </a:lnTo>
                <a:lnTo>
                  <a:pt x="0" y="25295"/>
                </a:lnTo>
                <a:lnTo>
                  <a:pt x="7326" y="33726"/>
                </a:lnTo>
                <a:lnTo>
                  <a:pt x="27830" y="33726"/>
                </a:lnTo>
                <a:lnTo>
                  <a:pt x="35157" y="25295"/>
                </a:lnTo>
                <a:lnTo>
                  <a:pt x="35157" y="7026"/>
                </a:lnTo>
                <a:lnTo>
                  <a:pt x="26365" y="0"/>
                </a:lnTo>
                <a:close/>
              </a:path>
            </a:pathLst>
          </a:custGeom>
          <a:solidFill>
            <a:srgbClr val="949494"/>
          </a:solidFill>
        </p:spPr>
        <p:txBody>
          <a:bodyPr wrap="square" lIns="0" tIns="0" rIns="0" bIns="0" rtlCol="0"/>
          <a:lstStyle/>
          <a:p>
            <a:endParaRPr/>
          </a:p>
        </p:txBody>
      </p:sp>
      <p:sp>
        <p:nvSpPr>
          <p:cNvPr id="41" name="object 41"/>
          <p:cNvSpPr/>
          <p:nvPr/>
        </p:nvSpPr>
        <p:spPr>
          <a:xfrm>
            <a:off x="32540610" y="11825856"/>
            <a:ext cx="125051" cy="125051"/>
          </a:xfrm>
          <a:custGeom>
            <a:avLst/>
            <a:gdLst/>
            <a:ahLst/>
            <a:cxnLst/>
            <a:rect l="l" t="t" r="r" b="b"/>
            <a:pathLst>
              <a:path w="35559" h="35560">
                <a:moveTo>
                  <a:pt x="7326" y="0"/>
                </a:moveTo>
                <a:lnTo>
                  <a:pt x="0" y="8431"/>
                </a:lnTo>
                <a:lnTo>
                  <a:pt x="0" y="16863"/>
                </a:lnTo>
                <a:lnTo>
                  <a:pt x="0" y="26700"/>
                </a:lnTo>
                <a:lnTo>
                  <a:pt x="7326" y="35132"/>
                </a:lnTo>
                <a:lnTo>
                  <a:pt x="27830" y="35132"/>
                </a:lnTo>
                <a:lnTo>
                  <a:pt x="35157" y="26700"/>
                </a:lnTo>
                <a:lnTo>
                  <a:pt x="35157" y="8431"/>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54" name="object 54"/>
          <p:cNvSpPr/>
          <p:nvPr/>
        </p:nvSpPr>
        <p:spPr>
          <a:xfrm>
            <a:off x="32154233" y="11825856"/>
            <a:ext cx="125051" cy="125051"/>
          </a:xfrm>
          <a:custGeom>
            <a:avLst/>
            <a:gdLst/>
            <a:ahLst/>
            <a:cxnLst/>
            <a:rect l="l" t="t" r="r" b="b"/>
            <a:pathLst>
              <a:path w="35559" h="35560">
                <a:moveTo>
                  <a:pt x="7326" y="0"/>
                </a:moveTo>
                <a:lnTo>
                  <a:pt x="0" y="8431"/>
                </a:lnTo>
                <a:lnTo>
                  <a:pt x="0" y="16863"/>
                </a:lnTo>
                <a:lnTo>
                  <a:pt x="0" y="26700"/>
                </a:lnTo>
                <a:lnTo>
                  <a:pt x="7326" y="35132"/>
                </a:lnTo>
                <a:lnTo>
                  <a:pt x="27830" y="35132"/>
                </a:lnTo>
                <a:lnTo>
                  <a:pt x="35157" y="26700"/>
                </a:lnTo>
                <a:lnTo>
                  <a:pt x="35157" y="8431"/>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67" name="object 67"/>
          <p:cNvSpPr/>
          <p:nvPr/>
        </p:nvSpPr>
        <p:spPr>
          <a:xfrm>
            <a:off x="31767918" y="11825856"/>
            <a:ext cx="125051" cy="125051"/>
          </a:xfrm>
          <a:custGeom>
            <a:avLst/>
            <a:gdLst/>
            <a:ahLst/>
            <a:cxnLst/>
            <a:rect l="l" t="t" r="r" b="b"/>
            <a:pathLst>
              <a:path w="35559" h="35560">
                <a:moveTo>
                  <a:pt x="7326" y="0"/>
                </a:moveTo>
                <a:lnTo>
                  <a:pt x="0" y="8431"/>
                </a:lnTo>
                <a:lnTo>
                  <a:pt x="0" y="16863"/>
                </a:lnTo>
                <a:lnTo>
                  <a:pt x="0" y="26700"/>
                </a:lnTo>
                <a:lnTo>
                  <a:pt x="7326" y="35132"/>
                </a:lnTo>
                <a:lnTo>
                  <a:pt x="27830" y="35132"/>
                </a:lnTo>
                <a:lnTo>
                  <a:pt x="35157" y="26700"/>
                </a:lnTo>
                <a:lnTo>
                  <a:pt x="35157" y="8431"/>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80" name="object 80"/>
          <p:cNvSpPr/>
          <p:nvPr/>
        </p:nvSpPr>
        <p:spPr>
          <a:xfrm>
            <a:off x="31381550" y="11825906"/>
            <a:ext cx="129517" cy="125051"/>
          </a:xfrm>
          <a:custGeom>
            <a:avLst/>
            <a:gdLst/>
            <a:ahLst/>
            <a:cxnLst/>
            <a:rect l="l" t="t" r="r" b="b"/>
            <a:pathLst>
              <a:path w="36829" h="35560">
                <a:moveTo>
                  <a:pt x="27830" y="0"/>
                </a:moveTo>
                <a:lnTo>
                  <a:pt x="19043" y="0"/>
                </a:lnTo>
                <a:lnTo>
                  <a:pt x="11125" y="1449"/>
                </a:lnTo>
                <a:lnTo>
                  <a:pt x="5127" y="5269"/>
                </a:lnTo>
                <a:lnTo>
                  <a:pt x="1327" y="10671"/>
                </a:lnTo>
                <a:lnTo>
                  <a:pt x="0" y="16863"/>
                </a:lnTo>
                <a:lnTo>
                  <a:pt x="0" y="26700"/>
                </a:lnTo>
                <a:lnTo>
                  <a:pt x="7326" y="35132"/>
                </a:lnTo>
                <a:lnTo>
                  <a:pt x="17578" y="35132"/>
                </a:lnTo>
                <a:lnTo>
                  <a:pt x="24879" y="33661"/>
                </a:lnTo>
                <a:lnTo>
                  <a:pt x="30945" y="29686"/>
                </a:lnTo>
                <a:lnTo>
                  <a:pt x="35088" y="23867"/>
                </a:lnTo>
                <a:lnTo>
                  <a:pt x="36622" y="16863"/>
                </a:lnTo>
                <a:lnTo>
                  <a:pt x="36622" y="7026"/>
                </a:lnTo>
                <a:lnTo>
                  <a:pt x="27830" y="0"/>
                </a:lnTo>
                <a:close/>
              </a:path>
            </a:pathLst>
          </a:custGeom>
          <a:solidFill>
            <a:srgbClr val="949494"/>
          </a:solidFill>
        </p:spPr>
        <p:txBody>
          <a:bodyPr wrap="square" lIns="0" tIns="0" rIns="0" bIns="0" rtlCol="0"/>
          <a:lstStyle/>
          <a:p>
            <a:endParaRPr/>
          </a:p>
        </p:txBody>
      </p:sp>
      <p:sp>
        <p:nvSpPr>
          <p:cNvPr id="94" name="object 94"/>
          <p:cNvSpPr/>
          <p:nvPr/>
        </p:nvSpPr>
        <p:spPr>
          <a:xfrm>
            <a:off x="30995183" y="11825856"/>
            <a:ext cx="125051" cy="125051"/>
          </a:xfrm>
          <a:custGeom>
            <a:avLst/>
            <a:gdLst/>
            <a:ahLst/>
            <a:cxnLst/>
            <a:rect l="l" t="t" r="r" b="b"/>
            <a:pathLst>
              <a:path w="35559" h="35560">
                <a:moveTo>
                  <a:pt x="7326" y="0"/>
                </a:moveTo>
                <a:lnTo>
                  <a:pt x="0" y="8431"/>
                </a:lnTo>
                <a:lnTo>
                  <a:pt x="0" y="16863"/>
                </a:lnTo>
                <a:lnTo>
                  <a:pt x="0" y="26700"/>
                </a:lnTo>
                <a:lnTo>
                  <a:pt x="7326" y="35132"/>
                </a:lnTo>
                <a:lnTo>
                  <a:pt x="27830" y="35132"/>
                </a:lnTo>
                <a:lnTo>
                  <a:pt x="35157" y="26700"/>
                </a:lnTo>
                <a:lnTo>
                  <a:pt x="35157" y="8431"/>
                </a:lnTo>
                <a:lnTo>
                  <a:pt x="26365" y="1405"/>
                </a:lnTo>
                <a:lnTo>
                  <a:pt x="17578" y="1405"/>
                </a:lnTo>
                <a:lnTo>
                  <a:pt x="7326" y="0"/>
                </a:lnTo>
                <a:close/>
              </a:path>
            </a:pathLst>
          </a:custGeom>
          <a:solidFill>
            <a:srgbClr val="949494"/>
          </a:solidFill>
        </p:spPr>
        <p:txBody>
          <a:bodyPr wrap="square" lIns="0" tIns="0" rIns="0" bIns="0" rtlCol="0"/>
          <a:lstStyle/>
          <a:p>
            <a:endParaRPr/>
          </a:p>
        </p:txBody>
      </p:sp>
      <p:sp>
        <p:nvSpPr>
          <p:cNvPr id="107" name="object 107"/>
          <p:cNvSpPr/>
          <p:nvPr/>
        </p:nvSpPr>
        <p:spPr>
          <a:xfrm>
            <a:off x="30608722" y="11825906"/>
            <a:ext cx="129517" cy="125051"/>
          </a:xfrm>
          <a:custGeom>
            <a:avLst/>
            <a:gdLst/>
            <a:ahLst/>
            <a:cxnLst/>
            <a:rect l="l" t="t" r="r" b="b"/>
            <a:pathLst>
              <a:path w="36829" h="35560">
                <a:moveTo>
                  <a:pt x="27830" y="0"/>
                </a:moveTo>
                <a:lnTo>
                  <a:pt x="19043" y="0"/>
                </a:lnTo>
                <a:lnTo>
                  <a:pt x="11125" y="1449"/>
                </a:lnTo>
                <a:lnTo>
                  <a:pt x="5127" y="5269"/>
                </a:lnTo>
                <a:lnTo>
                  <a:pt x="1327" y="10671"/>
                </a:lnTo>
                <a:lnTo>
                  <a:pt x="0" y="16863"/>
                </a:lnTo>
                <a:lnTo>
                  <a:pt x="0" y="26700"/>
                </a:lnTo>
                <a:lnTo>
                  <a:pt x="7326" y="35132"/>
                </a:lnTo>
                <a:lnTo>
                  <a:pt x="17578" y="35132"/>
                </a:lnTo>
                <a:lnTo>
                  <a:pt x="24879" y="33661"/>
                </a:lnTo>
                <a:lnTo>
                  <a:pt x="30945" y="29686"/>
                </a:lnTo>
                <a:lnTo>
                  <a:pt x="35088" y="23867"/>
                </a:lnTo>
                <a:lnTo>
                  <a:pt x="36622" y="16863"/>
                </a:lnTo>
                <a:lnTo>
                  <a:pt x="36622" y="7026"/>
                </a:lnTo>
                <a:lnTo>
                  <a:pt x="27830" y="0"/>
                </a:lnTo>
                <a:close/>
              </a:path>
            </a:pathLst>
          </a:custGeom>
          <a:solidFill>
            <a:srgbClr val="949494"/>
          </a:solidFill>
        </p:spPr>
        <p:txBody>
          <a:bodyPr wrap="square" lIns="0" tIns="0" rIns="0" bIns="0" rtlCol="0"/>
          <a:lstStyle/>
          <a:p>
            <a:endParaRPr/>
          </a:p>
        </p:txBody>
      </p:sp>
      <p:sp>
        <p:nvSpPr>
          <p:cNvPr id="120" name="object 120"/>
          <p:cNvSpPr/>
          <p:nvPr/>
        </p:nvSpPr>
        <p:spPr>
          <a:xfrm>
            <a:off x="30222363" y="11825856"/>
            <a:ext cx="125051" cy="125051"/>
          </a:xfrm>
          <a:custGeom>
            <a:avLst/>
            <a:gdLst/>
            <a:ahLst/>
            <a:cxnLst/>
            <a:rect l="l" t="t" r="r" b="b"/>
            <a:pathLst>
              <a:path w="35559" h="35560">
                <a:moveTo>
                  <a:pt x="8786" y="0"/>
                </a:moveTo>
                <a:lnTo>
                  <a:pt x="0" y="8431"/>
                </a:lnTo>
                <a:lnTo>
                  <a:pt x="0" y="16863"/>
                </a:lnTo>
                <a:lnTo>
                  <a:pt x="0" y="26700"/>
                </a:lnTo>
                <a:lnTo>
                  <a:pt x="8786" y="35132"/>
                </a:lnTo>
                <a:lnTo>
                  <a:pt x="27830" y="35132"/>
                </a:lnTo>
                <a:lnTo>
                  <a:pt x="35157" y="26700"/>
                </a:lnTo>
                <a:lnTo>
                  <a:pt x="35157" y="8431"/>
                </a:lnTo>
                <a:lnTo>
                  <a:pt x="26365" y="1405"/>
                </a:lnTo>
                <a:lnTo>
                  <a:pt x="17578" y="1405"/>
                </a:lnTo>
                <a:lnTo>
                  <a:pt x="8786" y="0"/>
                </a:lnTo>
                <a:close/>
              </a:path>
            </a:pathLst>
          </a:custGeom>
          <a:solidFill>
            <a:srgbClr val="949494"/>
          </a:solidFill>
        </p:spPr>
        <p:txBody>
          <a:bodyPr wrap="square" lIns="0" tIns="0" rIns="0" bIns="0" rtlCol="0"/>
          <a:lstStyle/>
          <a:p>
            <a:endParaRPr/>
          </a:p>
        </p:txBody>
      </p:sp>
      <p:sp>
        <p:nvSpPr>
          <p:cNvPr id="133" name="object 133"/>
          <p:cNvSpPr/>
          <p:nvPr/>
        </p:nvSpPr>
        <p:spPr>
          <a:xfrm>
            <a:off x="29836132" y="11825908"/>
            <a:ext cx="129517" cy="120586"/>
          </a:xfrm>
          <a:custGeom>
            <a:avLst/>
            <a:gdLst/>
            <a:ahLst/>
            <a:cxnLst/>
            <a:rect l="l" t="t" r="r" b="b"/>
            <a:pathLst>
              <a:path w="36829" h="34289">
                <a:moveTo>
                  <a:pt x="27830" y="0"/>
                </a:moveTo>
                <a:lnTo>
                  <a:pt x="19043" y="0"/>
                </a:lnTo>
                <a:lnTo>
                  <a:pt x="11741" y="1449"/>
                </a:lnTo>
                <a:lnTo>
                  <a:pt x="5675" y="5269"/>
                </a:lnTo>
                <a:lnTo>
                  <a:pt x="1533" y="10671"/>
                </a:lnTo>
                <a:lnTo>
                  <a:pt x="0" y="16863"/>
                </a:lnTo>
                <a:lnTo>
                  <a:pt x="0" y="26700"/>
                </a:lnTo>
                <a:lnTo>
                  <a:pt x="8786" y="33726"/>
                </a:lnTo>
                <a:lnTo>
                  <a:pt x="17578" y="33726"/>
                </a:lnTo>
                <a:lnTo>
                  <a:pt x="24879" y="33068"/>
                </a:lnTo>
                <a:lnTo>
                  <a:pt x="30945" y="29511"/>
                </a:lnTo>
                <a:lnTo>
                  <a:pt x="35088" y="23845"/>
                </a:lnTo>
                <a:lnTo>
                  <a:pt x="36622" y="16863"/>
                </a:lnTo>
                <a:lnTo>
                  <a:pt x="36622" y="7026"/>
                </a:lnTo>
                <a:lnTo>
                  <a:pt x="27830" y="0"/>
                </a:lnTo>
                <a:close/>
              </a:path>
            </a:pathLst>
          </a:custGeom>
          <a:solidFill>
            <a:srgbClr val="949494"/>
          </a:solidFill>
        </p:spPr>
        <p:txBody>
          <a:bodyPr wrap="square" lIns="0" tIns="0" rIns="0" bIns="0" rtlCol="0"/>
          <a:lstStyle/>
          <a:p>
            <a:endParaRPr/>
          </a:p>
        </p:txBody>
      </p:sp>
      <p:sp>
        <p:nvSpPr>
          <p:cNvPr id="146" name="object 146"/>
          <p:cNvSpPr/>
          <p:nvPr/>
        </p:nvSpPr>
        <p:spPr>
          <a:xfrm>
            <a:off x="29449773" y="11825856"/>
            <a:ext cx="125051" cy="125051"/>
          </a:xfrm>
          <a:custGeom>
            <a:avLst/>
            <a:gdLst/>
            <a:ahLst/>
            <a:cxnLst/>
            <a:rect l="l" t="t" r="r" b="b"/>
            <a:pathLst>
              <a:path w="35559" h="35560">
                <a:moveTo>
                  <a:pt x="8786" y="0"/>
                </a:moveTo>
                <a:lnTo>
                  <a:pt x="0" y="8431"/>
                </a:lnTo>
                <a:lnTo>
                  <a:pt x="0" y="16863"/>
                </a:lnTo>
                <a:lnTo>
                  <a:pt x="0" y="26700"/>
                </a:lnTo>
                <a:lnTo>
                  <a:pt x="8786" y="35132"/>
                </a:lnTo>
                <a:lnTo>
                  <a:pt x="27830" y="35132"/>
                </a:lnTo>
                <a:lnTo>
                  <a:pt x="35157" y="26700"/>
                </a:lnTo>
                <a:lnTo>
                  <a:pt x="35157" y="8431"/>
                </a:lnTo>
                <a:lnTo>
                  <a:pt x="26365" y="1405"/>
                </a:lnTo>
                <a:lnTo>
                  <a:pt x="17578" y="1405"/>
                </a:lnTo>
                <a:lnTo>
                  <a:pt x="8786" y="0"/>
                </a:lnTo>
                <a:close/>
              </a:path>
            </a:pathLst>
          </a:custGeom>
          <a:solidFill>
            <a:srgbClr val="949494"/>
          </a:solidFill>
        </p:spPr>
        <p:txBody>
          <a:bodyPr wrap="square" lIns="0" tIns="0" rIns="0" bIns="0" rtlCol="0"/>
          <a:lstStyle/>
          <a:p>
            <a:endParaRPr/>
          </a:p>
        </p:txBody>
      </p:sp>
      <p:pic>
        <p:nvPicPr>
          <p:cNvPr id="165" name="object 165"/>
          <p:cNvPicPr/>
          <p:nvPr/>
        </p:nvPicPr>
        <p:blipFill>
          <a:blip r:embed="rId3" cstate="print"/>
          <a:stretch>
            <a:fillRect/>
          </a:stretch>
        </p:blipFill>
        <p:spPr>
          <a:xfrm>
            <a:off x="16017364" y="4795435"/>
            <a:ext cx="15546673" cy="7263321"/>
          </a:xfrm>
          <a:prstGeom prst="rect">
            <a:avLst/>
          </a:prstGeom>
        </p:spPr>
      </p:pic>
      <p:pic>
        <p:nvPicPr>
          <p:cNvPr id="167" name="object 167"/>
          <p:cNvPicPr/>
          <p:nvPr/>
        </p:nvPicPr>
        <p:blipFill>
          <a:blip r:embed="rId4" cstate="print"/>
          <a:stretch>
            <a:fillRect/>
          </a:stretch>
        </p:blipFill>
        <p:spPr>
          <a:xfrm>
            <a:off x="-1" y="2432050"/>
            <a:ext cx="8832525" cy="10234739"/>
          </a:xfrm>
          <a:prstGeom prst="rect">
            <a:avLst/>
          </a:prstGeom>
        </p:spPr>
      </p:pic>
      <p:pic>
        <p:nvPicPr>
          <p:cNvPr id="168" name="object 168"/>
          <p:cNvPicPr/>
          <p:nvPr/>
        </p:nvPicPr>
        <p:blipFill>
          <a:blip r:embed="rId5" cstate="print"/>
          <a:stretch>
            <a:fillRect/>
          </a:stretch>
        </p:blipFill>
        <p:spPr>
          <a:xfrm>
            <a:off x="6089820" y="10803553"/>
            <a:ext cx="13230430" cy="7096263"/>
          </a:xfrm>
          <a:prstGeom prst="rect">
            <a:avLst/>
          </a:prstGeom>
        </p:spPr>
      </p:pic>
      <p:pic>
        <p:nvPicPr>
          <p:cNvPr id="169" name="object 169"/>
          <p:cNvPicPr/>
          <p:nvPr/>
        </p:nvPicPr>
        <p:blipFill>
          <a:blip r:embed="rId6" cstate="print"/>
          <a:stretch>
            <a:fillRect/>
          </a:stretch>
        </p:blipFill>
        <p:spPr>
          <a:xfrm>
            <a:off x="4553616" y="17899813"/>
            <a:ext cx="16302902" cy="424770"/>
          </a:xfrm>
          <a:prstGeom prst="rect">
            <a:avLst/>
          </a:prstGeom>
        </p:spPr>
      </p:pic>
      <p:sp>
        <p:nvSpPr>
          <p:cNvPr id="170" name="object 170"/>
          <p:cNvSpPr/>
          <p:nvPr/>
        </p:nvSpPr>
        <p:spPr>
          <a:xfrm>
            <a:off x="6136820" y="10841079"/>
            <a:ext cx="13137088" cy="7060935"/>
          </a:xfrm>
          <a:custGeom>
            <a:avLst/>
            <a:gdLst/>
            <a:ahLst/>
            <a:cxnLst/>
            <a:rect l="l" t="t" r="r" b="b"/>
            <a:pathLst>
              <a:path w="3735704" h="2007870">
                <a:moveTo>
                  <a:pt x="3735501" y="60388"/>
                </a:moveTo>
                <a:lnTo>
                  <a:pt x="3729545" y="36906"/>
                </a:lnTo>
                <a:lnTo>
                  <a:pt x="3713289" y="17703"/>
                </a:lnTo>
                <a:lnTo>
                  <a:pt x="3689197" y="4749"/>
                </a:lnTo>
                <a:lnTo>
                  <a:pt x="3659721" y="0"/>
                </a:lnTo>
                <a:lnTo>
                  <a:pt x="75780" y="0"/>
                </a:lnTo>
                <a:lnTo>
                  <a:pt x="46316" y="4749"/>
                </a:lnTo>
                <a:lnTo>
                  <a:pt x="22225" y="17703"/>
                </a:lnTo>
                <a:lnTo>
                  <a:pt x="5969" y="36906"/>
                </a:lnTo>
                <a:lnTo>
                  <a:pt x="0" y="60388"/>
                </a:lnTo>
                <a:lnTo>
                  <a:pt x="0" y="1942033"/>
                </a:lnTo>
                <a:lnTo>
                  <a:pt x="0" y="1943303"/>
                </a:lnTo>
                <a:lnTo>
                  <a:pt x="0" y="1944573"/>
                </a:lnTo>
                <a:lnTo>
                  <a:pt x="0" y="2007260"/>
                </a:lnTo>
                <a:lnTo>
                  <a:pt x="3735501" y="2007260"/>
                </a:lnTo>
                <a:lnTo>
                  <a:pt x="3735501" y="1944573"/>
                </a:lnTo>
                <a:lnTo>
                  <a:pt x="3735501" y="1943303"/>
                </a:lnTo>
                <a:lnTo>
                  <a:pt x="3735501" y="1942033"/>
                </a:lnTo>
                <a:lnTo>
                  <a:pt x="3735501" y="60388"/>
                </a:lnTo>
                <a:close/>
              </a:path>
            </a:pathLst>
          </a:custGeom>
          <a:solidFill>
            <a:srgbClr val="000000"/>
          </a:solidFill>
        </p:spPr>
        <p:txBody>
          <a:bodyPr wrap="square" lIns="0" tIns="0" rIns="0" bIns="0" rtlCol="0"/>
          <a:lstStyle/>
          <a:p>
            <a:endParaRPr/>
          </a:p>
        </p:txBody>
      </p:sp>
      <p:pic>
        <p:nvPicPr>
          <p:cNvPr id="171" name="object 171"/>
          <p:cNvPicPr/>
          <p:nvPr/>
        </p:nvPicPr>
        <p:blipFill>
          <a:blip r:embed="rId7" cstate="print"/>
          <a:stretch>
            <a:fillRect/>
          </a:stretch>
        </p:blipFill>
        <p:spPr>
          <a:xfrm>
            <a:off x="6183841" y="10878535"/>
            <a:ext cx="5706013" cy="5222255"/>
          </a:xfrm>
          <a:prstGeom prst="rect">
            <a:avLst/>
          </a:prstGeom>
        </p:spPr>
      </p:pic>
      <p:sp>
        <p:nvSpPr>
          <p:cNvPr id="172" name="object 172"/>
          <p:cNvSpPr/>
          <p:nvPr/>
        </p:nvSpPr>
        <p:spPr>
          <a:xfrm>
            <a:off x="6466064" y="11303259"/>
            <a:ext cx="12478335" cy="6196741"/>
          </a:xfrm>
          <a:custGeom>
            <a:avLst/>
            <a:gdLst/>
            <a:ahLst/>
            <a:cxnLst/>
            <a:rect l="l" t="t" r="r" b="b"/>
            <a:pathLst>
              <a:path w="3548379" h="1762125">
                <a:moveTo>
                  <a:pt x="3548283" y="0"/>
                </a:moveTo>
                <a:lnTo>
                  <a:pt x="0" y="0"/>
                </a:lnTo>
                <a:lnTo>
                  <a:pt x="0" y="1762124"/>
                </a:lnTo>
                <a:lnTo>
                  <a:pt x="3548283" y="1762124"/>
                </a:lnTo>
                <a:lnTo>
                  <a:pt x="3548283" y="0"/>
                </a:lnTo>
                <a:close/>
              </a:path>
            </a:pathLst>
          </a:custGeom>
          <a:solidFill>
            <a:srgbClr val="FFFFFF"/>
          </a:solidFill>
        </p:spPr>
        <p:txBody>
          <a:bodyPr wrap="square" lIns="0" tIns="0" rIns="0" bIns="0" rtlCol="0"/>
          <a:lstStyle/>
          <a:p>
            <a:endParaRPr/>
          </a:p>
        </p:txBody>
      </p:sp>
      <p:sp>
        <p:nvSpPr>
          <p:cNvPr id="173" name="object 173"/>
          <p:cNvSpPr/>
          <p:nvPr/>
        </p:nvSpPr>
        <p:spPr>
          <a:xfrm>
            <a:off x="12611020" y="11003438"/>
            <a:ext cx="189810" cy="151848"/>
          </a:xfrm>
          <a:custGeom>
            <a:avLst/>
            <a:gdLst/>
            <a:ahLst/>
            <a:cxnLst/>
            <a:rect l="l" t="t" r="r" b="b"/>
            <a:pathLst>
              <a:path w="53975" h="43179">
                <a:moveTo>
                  <a:pt x="26745" y="0"/>
                </a:moveTo>
                <a:lnTo>
                  <a:pt x="16334" y="1675"/>
                </a:lnTo>
                <a:lnTo>
                  <a:pt x="7832" y="6245"/>
                </a:lnTo>
                <a:lnTo>
                  <a:pt x="2101" y="13021"/>
                </a:lnTo>
                <a:lnTo>
                  <a:pt x="0" y="21319"/>
                </a:lnTo>
                <a:lnTo>
                  <a:pt x="2101" y="29616"/>
                </a:lnTo>
                <a:lnTo>
                  <a:pt x="7832" y="36391"/>
                </a:lnTo>
                <a:lnTo>
                  <a:pt x="16334" y="40958"/>
                </a:lnTo>
                <a:lnTo>
                  <a:pt x="26745" y="42633"/>
                </a:lnTo>
                <a:lnTo>
                  <a:pt x="37156" y="40958"/>
                </a:lnTo>
                <a:lnTo>
                  <a:pt x="45658" y="36391"/>
                </a:lnTo>
                <a:lnTo>
                  <a:pt x="51389" y="29616"/>
                </a:lnTo>
                <a:lnTo>
                  <a:pt x="53490" y="21319"/>
                </a:lnTo>
                <a:lnTo>
                  <a:pt x="51389" y="13021"/>
                </a:lnTo>
                <a:lnTo>
                  <a:pt x="45658" y="6245"/>
                </a:lnTo>
                <a:lnTo>
                  <a:pt x="37156" y="1675"/>
                </a:lnTo>
                <a:lnTo>
                  <a:pt x="26745" y="0"/>
                </a:lnTo>
                <a:close/>
              </a:path>
            </a:pathLst>
          </a:custGeom>
          <a:solidFill>
            <a:srgbClr val="232323"/>
          </a:solidFill>
        </p:spPr>
        <p:txBody>
          <a:bodyPr wrap="square" lIns="0" tIns="0" rIns="0" bIns="0" rtlCol="0"/>
          <a:lstStyle/>
          <a:p>
            <a:endParaRPr/>
          </a:p>
        </p:txBody>
      </p:sp>
      <p:pic>
        <p:nvPicPr>
          <p:cNvPr id="174" name="object 174"/>
          <p:cNvPicPr/>
          <p:nvPr/>
        </p:nvPicPr>
        <p:blipFill>
          <a:blip r:embed="rId8" cstate="print"/>
          <a:stretch>
            <a:fillRect/>
          </a:stretch>
        </p:blipFill>
        <p:spPr>
          <a:xfrm>
            <a:off x="6435396" y="11172870"/>
            <a:ext cx="12521755" cy="6331224"/>
          </a:xfrm>
          <a:prstGeom prst="rect">
            <a:avLst/>
          </a:prstGeom>
        </p:spPr>
      </p:pic>
      <p:grpSp>
        <p:nvGrpSpPr>
          <p:cNvPr id="175" name="object 175"/>
          <p:cNvGrpSpPr/>
          <p:nvPr/>
        </p:nvGrpSpPr>
        <p:grpSpPr>
          <a:xfrm>
            <a:off x="18449835" y="14549638"/>
            <a:ext cx="9709345" cy="4767582"/>
            <a:chOff x="6431311" y="4445906"/>
            <a:chExt cx="2760980" cy="1355725"/>
          </a:xfrm>
        </p:grpSpPr>
        <p:pic>
          <p:nvPicPr>
            <p:cNvPr id="176" name="object 176"/>
            <p:cNvPicPr/>
            <p:nvPr/>
          </p:nvPicPr>
          <p:blipFill>
            <a:blip r:embed="rId9" cstate="print"/>
            <a:stretch>
              <a:fillRect/>
            </a:stretch>
          </p:blipFill>
          <p:spPr>
            <a:xfrm>
              <a:off x="6431311" y="4445906"/>
              <a:ext cx="2760562" cy="1355276"/>
            </a:xfrm>
            <a:prstGeom prst="rect">
              <a:avLst/>
            </a:prstGeom>
          </p:spPr>
        </p:pic>
        <p:pic>
          <p:nvPicPr>
            <p:cNvPr id="177" name="object 177"/>
            <p:cNvPicPr/>
            <p:nvPr/>
          </p:nvPicPr>
          <p:blipFill>
            <a:blip r:embed="rId10" cstate="print"/>
            <a:stretch>
              <a:fillRect/>
            </a:stretch>
          </p:blipFill>
          <p:spPr>
            <a:xfrm>
              <a:off x="7101448" y="4665951"/>
              <a:ext cx="1380281" cy="695141"/>
            </a:xfrm>
            <a:prstGeom prst="rect">
              <a:avLst/>
            </a:prstGeom>
          </p:spPr>
        </p:pic>
      </p:grpSp>
      <p:sp>
        <p:nvSpPr>
          <p:cNvPr id="82" name="TextBox 81">
            <a:extLst>
              <a:ext uri="{FF2B5EF4-FFF2-40B4-BE49-F238E27FC236}">
                <a16:creationId xmlns:a16="http://schemas.microsoft.com/office/drawing/2014/main" id="{950369A2-200C-2808-3551-9BDCAC72C10C}"/>
              </a:ext>
            </a:extLst>
          </p:cNvPr>
          <p:cNvSpPr txBox="1"/>
          <p:nvPr/>
        </p:nvSpPr>
        <p:spPr>
          <a:xfrm>
            <a:off x="13107987" y="2127250"/>
            <a:ext cx="9182100" cy="1107996"/>
          </a:xfrm>
          <a:prstGeom prst="rect">
            <a:avLst/>
          </a:prstGeom>
          <a:noFill/>
        </p:spPr>
        <p:txBody>
          <a:bodyPr wrap="square" rtlCol="0">
            <a:spAutoFit/>
          </a:bodyPr>
          <a:lstStyle/>
          <a:p>
            <a:r>
              <a:rPr lang="en-US" sz="6600" b="1" dirty="0">
                <a:effectLst/>
                <a:latin typeface="Poppins" panose="00000500000000000000" pitchFamily="2" charset="0"/>
                <a:cs typeface="Poppins" panose="00000500000000000000" pitchFamily="2" charset="0"/>
              </a:rPr>
              <a:t>Engagement Models</a:t>
            </a:r>
            <a:endParaRPr lang="en-US" sz="6600" b="1" dirty="0">
              <a:solidFill>
                <a:srgbClr val="0ABFAB"/>
              </a:solidFill>
              <a:latin typeface="Poppins" panose="00000500000000000000" pitchFamily="2" charset="0"/>
              <a:cs typeface="Poppins" panose="00000500000000000000" pitchFamily="2" charset="0"/>
            </a:endParaRPr>
          </a:p>
        </p:txBody>
      </p:sp>
      <p:sp>
        <p:nvSpPr>
          <p:cNvPr id="158" name="Rectangle: Rounded Corners 157">
            <a:extLst>
              <a:ext uri="{FF2B5EF4-FFF2-40B4-BE49-F238E27FC236}">
                <a16:creationId xmlns:a16="http://schemas.microsoft.com/office/drawing/2014/main" id="{F8833D4D-25EA-1E9B-AB6B-7124AC155B73}"/>
              </a:ext>
            </a:extLst>
          </p:cNvPr>
          <p:cNvSpPr/>
          <p:nvPr/>
        </p:nvSpPr>
        <p:spPr>
          <a:xfrm>
            <a:off x="23737887" y="17878572"/>
            <a:ext cx="7338364" cy="1513196"/>
          </a:xfrm>
          <a:prstGeom prst="roundRect">
            <a:avLst/>
          </a:prstGeom>
          <a:solidFill>
            <a:srgbClr val="0AB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C43AD812-22A9-5E7A-F6DC-E8E783F7DC26}"/>
              </a:ext>
            </a:extLst>
          </p:cNvPr>
          <p:cNvSpPr txBox="1"/>
          <p:nvPr/>
        </p:nvSpPr>
        <p:spPr>
          <a:xfrm>
            <a:off x="24118887" y="18053050"/>
            <a:ext cx="6776458" cy="1200329"/>
          </a:xfrm>
          <a:prstGeom prst="rect">
            <a:avLst/>
          </a:prstGeom>
          <a:noFill/>
        </p:spPr>
        <p:txBody>
          <a:bodyPr wrap="square" rtlCol="0">
            <a:spAutoFit/>
          </a:bodyPr>
          <a:lstStyle/>
          <a:p>
            <a:pPr algn="ctr"/>
            <a:r>
              <a:rPr lang="en-US" sz="3600" dirty="0">
                <a:solidFill>
                  <a:schemeClr val="bg1"/>
                </a:solidFill>
                <a:effectLst/>
                <a:latin typeface="Poppins" panose="00000500000000000000" pitchFamily="2" charset="0"/>
                <a:cs typeface="Poppins" panose="00000500000000000000" pitchFamily="2" charset="0"/>
              </a:rPr>
              <a:t>Mobile App for Field Surveyors</a:t>
            </a:r>
            <a:endParaRPr lang="en-US" sz="3600" dirty="0">
              <a:solidFill>
                <a:schemeClr val="bg1"/>
              </a:solidFill>
              <a:latin typeface="Poppins" panose="00000500000000000000" pitchFamily="2" charset="0"/>
              <a:cs typeface="Poppins" panose="00000500000000000000" pitchFamily="2" charset="0"/>
            </a:endParaRPr>
          </a:p>
        </p:txBody>
      </p:sp>
      <p:sp>
        <p:nvSpPr>
          <p:cNvPr id="161" name="Rectangle: Rounded Corners 160">
            <a:extLst>
              <a:ext uri="{FF2B5EF4-FFF2-40B4-BE49-F238E27FC236}">
                <a16:creationId xmlns:a16="http://schemas.microsoft.com/office/drawing/2014/main" id="{771FCA55-0795-8991-A601-0FA1EE214EC1}"/>
              </a:ext>
            </a:extLst>
          </p:cNvPr>
          <p:cNvSpPr/>
          <p:nvPr/>
        </p:nvSpPr>
        <p:spPr>
          <a:xfrm>
            <a:off x="2325687" y="17576979"/>
            <a:ext cx="7338364" cy="1513196"/>
          </a:xfrm>
          <a:prstGeom prst="roundRect">
            <a:avLst/>
          </a:prstGeom>
          <a:solidFill>
            <a:srgbClr val="0AB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AE0C348B-2C07-B86D-A089-67BCF134E13B}"/>
              </a:ext>
            </a:extLst>
          </p:cNvPr>
          <p:cNvSpPr txBox="1"/>
          <p:nvPr/>
        </p:nvSpPr>
        <p:spPr>
          <a:xfrm>
            <a:off x="2606640" y="17748250"/>
            <a:ext cx="6776458" cy="1200329"/>
          </a:xfrm>
          <a:prstGeom prst="rect">
            <a:avLst/>
          </a:prstGeom>
          <a:noFill/>
        </p:spPr>
        <p:txBody>
          <a:bodyPr wrap="square" rtlCol="0">
            <a:spAutoFit/>
          </a:bodyPr>
          <a:lstStyle/>
          <a:p>
            <a:pPr algn="ctr"/>
            <a:r>
              <a:rPr lang="en-US" sz="3600" dirty="0">
                <a:solidFill>
                  <a:schemeClr val="bg1"/>
                </a:solidFill>
                <a:effectLst/>
                <a:latin typeface="Poppins" panose="00000500000000000000" pitchFamily="2" charset="0"/>
                <a:cs typeface="Poppins" panose="00000500000000000000" pitchFamily="2" charset="0"/>
              </a:rPr>
              <a:t>Role-based access tailored for diverse user groups</a:t>
            </a:r>
            <a:endParaRPr lang="en-US" sz="3600" dirty="0">
              <a:solidFill>
                <a:schemeClr val="bg1"/>
              </a:solidFill>
              <a:latin typeface="Poppins" panose="00000500000000000000" pitchFamily="2" charset="0"/>
              <a:cs typeface="Poppins" panose="00000500000000000000" pitchFamily="2" charset="0"/>
            </a:endParaRPr>
          </a:p>
        </p:txBody>
      </p:sp>
      <p:grpSp>
        <p:nvGrpSpPr>
          <p:cNvPr id="166" name="Group 165">
            <a:extLst>
              <a:ext uri="{FF2B5EF4-FFF2-40B4-BE49-F238E27FC236}">
                <a16:creationId xmlns:a16="http://schemas.microsoft.com/office/drawing/2014/main" id="{E9611BB7-B08D-5F3B-1251-3A532764C3C9}"/>
              </a:ext>
            </a:extLst>
          </p:cNvPr>
          <p:cNvGrpSpPr/>
          <p:nvPr/>
        </p:nvGrpSpPr>
        <p:grpSpPr>
          <a:xfrm>
            <a:off x="27166887" y="11870878"/>
            <a:ext cx="7338364" cy="1513196"/>
            <a:chOff x="24794596" y="10958132"/>
            <a:chExt cx="7338364" cy="1513196"/>
          </a:xfrm>
        </p:grpSpPr>
        <p:sp>
          <p:nvSpPr>
            <p:cNvPr id="163" name="Rectangle: Rounded Corners 162">
              <a:extLst>
                <a:ext uri="{FF2B5EF4-FFF2-40B4-BE49-F238E27FC236}">
                  <a16:creationId xmlns:a16="http://schemas.microsoft.com/office/drawing/2014/main" id="{6BCD5648-214C-50EE-F837-3A567876AC6C}"/>
                </a:ext>
              </a:extLst>
            </p:cNvPr>
            <p:cNvSpPr/>
            <p:nvPr/>
          </p:nvSpPr>
          <p:spPr>
            <a:xfrm>
              <a:off x="24794596" y="10958132"/>
              <a:ext cx="7338364" cy="1513196"/>
            </a:xfrm>
            <a:prstGeom prst="roundRect">
              <a:avLst/>
            </a:prstGeom>
            <a:solidFill>
              <a:srgbClr val="0AB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7E27408A-FB9B-DB82-41BF-EFA4B8337CB5}"/>
                </a:ext>
              </a:extLst>
            </p:cNvPr>
            <p:cNvSpPr txBox="1"/>
            <p:nvPr/>
          </p:nvSpPr>
          <p:spPr>
            <a:xfrm>
              <a:off x="25075549" y="11129403"/>
              <a:ext cx="6776458" cy="1200329"/>
            </a:xfrm>
            <a:prstGeom prst="rect">
              <a:avLst/>
            </a:prstGeom>
            <a:noFill/>
          </p:spPr>
          <p:txBody>
            <a:bodyPr wrap="square" rtlCol="0">
              <a:spAutoFit/>
            </a:bodyPr>
            <a:lstStyle/>
            <a:p>
              <a:pPr algn="ctr"/>
              <a:r>
                <a:rPr lang="en-US" sz="3600" dirty="0">
                  <a:solidFill>
                    <a:schemeClr val="bg1"/>
                  </a:solidFill>
                  <a:effectLst/>
                  <a:latin typeface="Poppins" panose="00000500000000000000" pitchFamily="2" charset="0"/>
                  <a:cs typeface="Poppins" panose="00000500000000000000" pitchFamily="2" charset="0"/>
                </a:rPr>
                <a:t>Web Dashboard for Admin &amp; Supervisors</a:t>
              </a:r>
              <a:endParaRPr lang="en-US" sz="3600" dirty="0">
                <a:solidFill>
                  <a:schemeClr val="bg1"/>
                </a:solidFill>
                <a:latin typeface="Poppins" panose="00000500000000000000" pitchFamily="2" charset="0"/>
                <a:cs typeface="Poppins" panose="00000500000000000000" pitchFamily="2" charset="0"/>
              </a:endParaRPr>
            </a:p>
          </p:txBody>
        </p:sp>
      </p:grpSp>
      <p:grpSp>
        <p:nvGrpSpPr>
          <p:cNvPr id="178" name="object 16">
            <a:extLst>
              <a:ext uri="{FF2B5EF4-FFF2-40B4-BE49-F238E27FC236}">
                <a16:creationId xmlns:a16="http://schemas.microsoft.com/office/drawing/2014/main" id="{C49C3BEA-2171-F115-430D-50D73D1592A4}"/>
              </a:ext>
            </a:extLst>
          </p:cNvPr>
          <p:cNvGrpSpPr/>
          <p:nvPr/>
        </p:nvGrpSpPr>
        <p:grpSpPr>
          <a:xfrm>
            <a:off x="21072241" y="290879"/>
            <a:ext cx="4319477" cy="3984706"/>
            <a:chOff x="7867799" y="9152094"/>
            <a:chExt cx="2359660" cy="2176780"/>
          </a:xfrm>
        </p:grpSpPr>
        <p:pic>
          <p:nvPicPr>
            <p:cNvPr id="179" name="object 17">
              <a:extLst>
                <a:ext uri="{FF2B5EF4-FFF2-40B4-BE49-F238E27FC236}">
                  <a16:creationId xmlns:a16="http://schemas.microsoft.com/office/drawing/2014/main" id="{77BFB08A-B418-94E6-0F7F-54BFB1EC5FA5}"/>
                </a:ext>
              </a:extLst>
            </p:cNvPr>
            <p:cNvPicPr/>
            <p:nvPr/>
          </p:nvPicPr>
          <p:blipFill>
            <a:blip r:embed="rId11" cstate="print"/>
            <a:stretch>
              <a:fillRect/>
            </a:stretch>
          </p:blipFill>
          <p:spPr>
            <a:xfrm>
              <a:off x="7867799" y="9672452"/>
              <a:ext cx="1311475" cy="1656266"/>
            </a:xfrm>
            <a:prstGeom prst="rect">
              <a:avLst/>
            </a:prstGeom>
          </p:spPr>
        </p:pic>
        <p:pic>
          <p:nvPicPr>
            <p:cNvPr id="180" name="object 18">
              <a:extLst>
                <a:ext uri="{FF2B5EF4-FFF2-40B4-BE49-F238E27FC236}">
                  <a16:creationId xmlns:a16="http://schemas.microsoft.com/office/drawing/2014/main" id="{0D8C9307-6BED-2DFC-B1D6-818EE9B0DE96}"/>
                </a:ext>
              </a:extLst>
            </p:cNvPr>
            <p:cNvPicPr/>
            <p:nvPr/>
          </p:nvPicPr>
          <p:blipFill>
            <a:blip r:embed="rId12" cstate="print"/>
            <a:stretch>
              <a:fillRect/>
            </a:stretch>
          </p:blipFill>
          <p:spPr>
            <a:xfrm>
              <a:off x="8625848" y="9152094"/>
              <a:ext cx="1601616" cy="101435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9959-1B03-E9AA-8B50-E53B682D26DC}"/>
            </a:ext>
          </a:extLst>
        </p:cNvPr>
        <p:cNvGrpSpPr/>
        <p:nvPr/>
      </p:nvGrpSpPr>
      <p:grpSpPr>
        <a:xfrm>
          <a:off x="0" y="0"/>
          <a:ext cx="0" cy="0"/>
          <a:chOff x="0" y="0"/>
          <a:chExt cx="0" cy="0"/>
        </a:xfrm>
      </p:grpSpPr>
      <p:pic>
        <p:nvPicPr>
          <p:cNvPr id="67" name="object 178">
            <a:extLst>
              <a:ext uri="{FF2B5EF4-FFF2-40B4-BE49-F238E27FC236}">
                <a16:creationId xmlns:a16="http://schemas.microsoft.com/office/drawing/2014/main" id="{3DE69FFB-C330-72D0-99DF-5B7302EB5D7E}"/>
              </a:ext>
            </a:extLst>
          </p:cNvPr>
          <p:cNvPicPr/>
          <p:nvPr/>
        </p:nvPicPr>
        <p:blipFill>
          <a:blip r:embed="rId2" cstate="print"/>
          <a:srcRect t="44413"/>
          <a:stretch/>
        </p:blipFill>
        <p:spPr>
          <a:xfrm rot="10800000">
            <a:off x="33030722" y="18264403"/>
            <a:ext cx="2710253" cy="1855118"/>
          </a:xfrm>
          <a:prstGeom prst="rect">
            <a:avLst/>
          </a:prstGeom>
        </p:spPr>
      </p:pic>
      <p:grpSp>
        <p:nvGrpSpPr>
          <p:cNvPr id="60" name="object 16">
            <a:extLst>
              <a:ext uri="{FF2B5EF4-FFF2-40B4-BE49-F238E27FC236}">
                <a16:creationId xmlns:a16="http://schemas.microsoft.com/office/drawing/2014/main" id="{9494FF40-C8CA-D50B-87FE-47310EC8EF2F}"/>
              </a:ext>
            </a:extLst>
          </p:cNvPr>
          <p:cNvGrpSpPr/>
          <p:nvPr/>
        </p:nvGrpSpPr>
        <p:grpSpPr>
          <a:xfrm>
            <a:off x="19497558" y="472151"/>
            <a:ext cx="4319477" cy="3984706"/>
            <a:chOff x="7867799" y="9152094"/>
            <a:chExt cx="2359660" cy="2176780"/>
          </a:xfrm>
        </p:grpSpPr>
        <p:pic>
          <p:nvPicPr>
            <p:cNvPr id="62" name="object 17">
              <a:extLst>
                <a:ext uri="{FF2B5EF4-FFF2-40B4-BE49-F238E27FC236}">
                  <a16:creationId xmlns:a16="http://schemas.microsoft.com/office/drawing/2014/main" id="{A87775D6-3DF9-F089-4ECE-0DFAECAB31C2}"/>
                </a:ext>
              </a:extLst>
            </p:cNvPr>
            <p:cNvPicPr/>
            <p:nvPr/>
          </p:nvPicPr>
          <p:blipFill>
            <a:blip r:embed="rId3" cstate="print"/>
            <a:stretch>
              <a:fillRect/>
            </a:stretch>
          </p:blipFill>
          <p:spPr>
            <a:xfrm>
              <a:off x="7867799" y="9672452"/>
              <a:ext cx="1311475" cy="1656266"/>
            </a:xfrm>
            <a:prstGeom prst="rect">
              <a:avLst/>
            </a:prstGeom>
          </p:spPr>
        </p:pic>
        <p:pic>
          <p:nvPicPr>
            <p:cNvPr id="63" name="object 18">
              <a:extLst>
                <a:ext uri="{FF2B5EF4-FFF2-40B4-BE49-F238E27FC236}">
                  <a16:creationId xmlns:a16="http://schemas.microsoft.com/office/drawing/2014/main" id="{796F304D-8B29-5DD6-66B5-3EFF3A7C8C94}"/>
                </a:ext>
              </a:extLst>
            </p:cNvPr>
            <p:cNvPicPr/>
            <p:nvPr/>
          </p:nvPicPr>
          <p:blipFill>
            <a:blip r:embed="rId4" cstate="print"/>
            <a:stretch>
              <a:fillRect/>
            </a:stretch>
          </p:blipFill>
          <p:spPr>
            <a:xfrm>
              <a:off x="8625848" y="9152094"/>
              <a:ext cx="1601616" cy="1014357"/>
            </a:xfrm>
            <a:prstGeom prst="rect">
              <a:avLst/>
            </a:prstGeom>
          </p:spPr>
        </p:pic>
      </p:grpSp>
      <p:sp>
        <p:nvSpPr>
          <p:cNvPr id="61" name="TextBox 60">
            <a:extLst>
              <a:ext uri="{FF2B5EF4-FFF2-40B4-BE49-F238E27FC236}">
                <a16:creationId xmlns:a16="http://schemas.microsoft.com/office/drawing/2014/main" id="{A97E4E32-7BE9-583D-B2D4-AA9621D3261D}"/>
              </a:ext>
            </a:extLst>
          </p:cNvPr>
          <p:cNvSpPr txBox="1"/>
          <p:nvPr/>
        </p:nvSpPr>
        <p:spPr>
          <a:xfrm>
            <a:off x="15400935" y="2555713"/>
            <a:ext cx="4939105" cy="1107996"/>
          </a:xfrm>
          <a:prstGeom prst="rect">
            <a:avLst/>
          </a:prstGeom>
          <a:noFill/>
        </p:spPr>
        <p:txBody>
          <a:bodyPr wrap="square" rtlCol="0">
            <a:spAutoFit/>
          </a:bodyPr>
          <a:lstStyle/>
          <a:p>
            <a:pPr algn="ctr"/>
            <a:r>
              <a:rPr lang="en-US" sz="6600" b="1" dirty="0">
                <a:effectLst/>
                <a:latin typeface="Poppins" panose="00000500000000000000" pitchFamily="2" charset="0"/>
                <a:cs typeface="Poppins" panose="00000500000000000000" pitchFamily="2" charset="0"/>
              </a:rPr>
              <a:t>About Us</a:t>
            </a:r>
            <a:endParaRPr lang="en-US" sz="6600" b="1" dirty="0">
              <a:solidFill>
                <a:srgbClr val="0ABFAB"/>
              </a:solidFill>
              <a:latin typeface="Poppins" panose="00000500000000000000" pitchFamily="2" charset="0"/>
              <a:cs typeface="Poppins" panose="00000500000000000000" pitchFamily="2" charset="0"/>
            </a:endParaRPr>
          </a:p>
        </p:txBody>
      </p:sp>
      <p:pic>
        <p:nvPicPr>
          <p:cNvPr id="68" name="object 178">
            <a:extLst>
              <a:ext uri="{FF2B5EF4-FFF2-40B4-BE49-F238E27FC236}">
                <a16:creationId xmlns:a16="http://schemas.microsoft.com/office/drawing/2014/main" id="{7B856FA8-D89F-2715-5756-A014B2D10946}"/>
              </a:ext>
            </a:extLst>
          </p:cNvPr>
          <p:cNvPicPr/>
          <p:nvPr/>
        </p:nvPicPr>
        <p:blipFill>
          <a:blip r:embed="rId2" cstate="print"/>
          <a:srcRect t="44413"/>
          <a:stretch/>
        </p:blipFill>
        <p:spPr>
          <a:xfrm>
            <a:off x="-6810" y="-1"/>
            <a:ext cx="6196803" cy="4241597"/>
          </a:xfrm>
          <a:prstGeom prst="rect">
            <a:avLst/>
          </a:prstGeom>
        </p:spPr>
      </p:pic>
      <p:grpSp>
        <p:nvGrpSpPr>
          <p:cNvPr id="69" name="Group 68">
            <a:extLst>
              <a:ext uri="{FF2B5EF4-FFF2-40B4-BE49-F238E27FC236}">
                <a16:creationId xmlns:a16="http://schemas.microsoft.com/office/drawing/2014/main" id="{B2DD53B1-3CA0-1B83-A000-C21BE126D6EF}"/>
              </a:ext>
            </a:extLst>
          </p:cNvPr>
          <p:cNvGrpSpPr/>
          <p:nvPr/>
        </p:nvGrpSpPr>
        <p:grpSpPr>
          <a:xfrm>
            <a:off x="99603" y="18405335"/>
            <a:ext cx="2781131" cy="1616997"/>
            <a:chOff x="27066504" y="9277770"/>
            <a:chExt cx="2781131" cy="1616997"/>
          </a:xfrm>
        </p:grpSpPr>
        <p:sp>
          <p:nvSpPr>
            <p:cNvPr id="70" name="object 7">
              <a:extLst>
                <a:ext uri="{FF2B5EF4-FFF2-40B4-BE49-F238E27FC236}">
                  <a16:creationId xmlns:a16="http://schemas.microsoft.com/office/drawing/2014/main" id="{B8F9BAA4-B891-1F16-F1FB-EFB7984A6DA8}"/>
                </a:ext>
              </a:extLst>
            </p:cNvPr>
            <p:cNvSpPr/>
            <p:nvPr/>
          </p:nvSpPr>
          <p:spPr>
            <a:xfrm>
              <a:off x="2977324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1" name="object 8">
              <a:extLst>
                <a:ext uri="{FF2B5EF4-FFF2-40B4-BE49-F238E27FC236}">
                  <a16:creationId xmlns:a16="http://schemas.microsoft.com/office/drawing/2014/main" id="{C0F36B34-97DB-06E1-98F1-5AFB4AB20813}"/>
                </a:ext>
              </a:extLst>
            </p:cNvPr>
            <p:cNvSpPr/>
            <p:nvPr/>
          </p:nvSpPr>
          <p:spPr>
            <a:xfrm>
              <a:off x="2977324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2" name="object 9">
              <a:extLst>
                <a:ext uri="{FF2B5EF4-FFF2-40B4-BE49-F238E27FC236}">
                  <a16:creationId xmlns:a16="http://schemas.microsoft.com/office/drawing/2014/main" id="{D0660D0B-244C-40AB-CD86-78F39DF0CB80}"/>
                </a:ext>
              </a:extLst>
            </p:cNvPr>
            <p:cNvSpPr/>
            <p:nvPr/>
          </p:nvSpPr>
          <p:spPr>
            <a:xfrm>
              <a:off x="2977324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3" name="object 10">
              <a:extLst>
                <a:ext uri="{FF2B5EF4-FFF2-40B4-BE49-F238E27FC236}">
                  <a16:creationId xmlns:a16="http://schemas.microsoft.com/office/drawing/2014/main" id="{12F91657-0FF6-5FF3-D552-E867309E41C1}"/>
                </a:ext>
              </a:extLst>
            </p:cNvPr>
            <p:cNvSpPr/>
            <p:nvPr/>
          </p:nvSpPr>
          <p:spPr>
            <a:xfrm>
              <a:off x="2977324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4" name="object 11">
              <a:extLst>
                <a:ext uri="{FF2B5EF4-FFF2-40B4-BE49-F238E27FC236}">
                  <a16:creationId xmlns:a16="http://schemas.microsoft.com/office/drawing/2014/main" id="{2E352FAB-23D6-B087-ECFC-A6FC0016648D}"/>
                </a:ext>
              </a:extLst>
            </p:cNvPr>
            <p:cNvSpPr/>
            <p:nvPr/>
          </p:nvSpPr>
          <p:spPr>
            <a:xfrm>
              <a:off x="2977324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5" name="object 12">
              <a:extLst>
                <a:ext uri="{FF2B5EF4-FFF2-40B4-BE49-F238E27FC236}">
                  <a16:creationId xmlns:a16="http://schemas.microsoft.com/office/drawing/2014/main" id="{51BB530F-7FCD-03C4-8D10-9228BA0D2CE4}"/>
                </a:ext>
              </a:extLst>
            </p:cNvPr>
            <p:cNvSpPr/>
            <p:nvPr/>
          </p:nvSpPr>
          <p:spPr>
            <a:xfrm>
              <a:off x="2977324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6" name="object 13">
              <a:extLst>
                <a:ext uri="{FF2B5EF4-FFF2-40B4-BE49-F238E27FC236}">
                  <a16:creationId xmlns:a16="http://schemas.microsoft.com/office/drawing/2014/main" id="{6692DD7A-3DA0-F660-E476-F6AAD6DB5C82}"/>
                </a:ext>
              </a:extLst>
            </p:cNvPr>
            <p:cNvSpPr/>
            <p:nvPr/>
          </p:nvSpPr>
          <p:spPr>
            <a:xfrm>
              <a:off x="2977324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7" name="object 14">
              <a:extLst>
                <a:ext uri="{FF2B5EF4-FFF2-40B4-BE49-F238E27FC236}">
                  <a16:creationId xmlns:a16="http://schemas.microsoft.com/office/drawing/2014/main" id="{E84B4720-1EE2-174B-856F-1FC0D88A7A8B}"/>
                </a:ext>
              </a:extLst>
            </p:cNvPr>
            <p:cNvSpPr/>
            <p:nvPr/>
          </p:nvSpPr>
          <p:spPr>
            <a:xfrm>
              <a:off x="2977324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8" name="object 20">
              <a:extLst>
                <a:ext uri="{FF2B5EF4-FFF2-40B4-BE49-F238E27FC236}">
                  <a16:creationId xmlns:a16="http://schemas.microsoft.com/office/drawing/2014/main" id="{3B2FE96D-CC52-156D-CBCD-BE8320242A23}"/>
                </a:ext>
              </a:extLst>
            </p:cNvPr>
            <p:cNvSpPr/>
            <p:nvPr/>
          </p:nvSpPr>
          <p:spPr>
            <a:xfrm>
              <a:off x="29543081"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79" name="object 21">
              <a:extLst>
                <a:ext uri="{FF2B5EF4-FFF2-40B4-BE49-F238E27FC236}">
                  <a16:creationId xmlns:a16="http://schemas.microsoft.com/office/drawing/2014/main" id="{EF175BD5-AB1A-5120-C0F1-E6FD6EBAD73A}"/>
                </a:ext>
              </a:extLst>
            </p:cNvPr>
            <p:cNvSpPr/>
            <p:nvPr/>
          </p:nvSpPr>
          <p:spPr>
            <a:xfrm>
              <a:off x="29543081"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0" name="object 22">
              <a:extLst>
                <a:ext uri="{FF2B5EF4-FFF2-40B4-BE49-F238E27FC236}">
                  <a16:creationId xmlns:a16="http://schemas.microsoft.com/office/drawing/2014/main" id="{3D681736-8B49-0C47-0868-11451CDD3D06}"/>
                </a:ext>
              </a:extLst>
            </p:cNvPr>
            <p:cNvSpPr/>
            <p:nvPr/>
          </p:nvSpPr>
          <p:spPr>
            <a:xfrm>
              <a:off x="29543081"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1" name="object 23">
              <a:extLst>
                <a:ext uri="{FF2B5EF4-FFF2-40B4-BE49-F238E27FC236}">
                  <a16:creationId xmlns:a16="http://schemas.microsoft.com/office/drawing/2014/main" id="{E501776E-F142-4DFB-FFD2-A1EE2A56E165}"/>
                </a:ext>
              </a:extLst>
            </p:cNvPr>
            <p:cNvSpPr/>
            <p:nvPr/>
          </p:nvSpPr>
          <p:spPr>
            <a:xfrm>
              <a:off x="29543081"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2" name="object 24">
              <a:extLst>
                <a:ext uri="{FF2B5EF4-FFF2-40B4-BE49-F238E27FC236}">
                  <a16:creationId xmlns:a16="http://schemas.microsoft.com/office/drawing/2014/main" id="{5C9064FD-B293-734A-A02A-93E83E9A98C1}"/>
                </a:ext>
              </a:extLst>
            </p:cNvPr>
            <p:cNvSpPr/>
            <p:nvPr/>
          </p:nvSpPr>
          <p:spPr>
            <a:xfrm>
              <a:off x="29543081"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3" name="object 25">
              <a:extLst>
                <a:ext uri="{FF2B5EF4-FFF2-40B4-BE49-F238E27FC236}">
                  <a16:creationId xmlns:a16="http://schemas.microsoft.com/office/drawing/2014/main" id="{6C2D4F20-7480-5DB2-F832-09D88A608507}"/>
                </a:ext>
              </a:extLst>
            </p:cNvPr>
            <p:cNvSpPr/>
            <p:nvPr/>
          </p:nvSpPr>
          <p:spPr>
            <a:xfrm>
              <a:off x="29543081"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4" name="object 26">
              <a:extLst>
                <a:ext uri="{FF2B5EF4-FFF2-40B4-BE49-F238E27FC236}">
                  <a16:creationId xmlns:a16="http://schemas.microsoft.com/office/drawing/2014/main" id="{6E1BB828-3E69-2284-9B38-5B94BBB561D6}"/>
                </a:ext>
              </a:extLst>
            </p:cNvPr>
            <p:cNvSpPr/>
            <p:nvPr/>
          </p:nvSpPr>
          <p:spPr>
            <a:xfrm>
              <a:off x="29543081"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5" name="object 27">
              <a:extLst>
                <a:ext uri="{FF2B5EF4-FFF2-40B4-BE49-F238E27FC236}">
                  <a16:creationId xmlns:a16="http://schemas.microsoft.com/office/drawing/2014/main" id="{6FBC94E4-1432-BB7A-D016-AC9B8B9F5B8C}"/>
                </a:ext>
              </a:extLst>
            </p:cNvPr>
            <p:cNvSpPr/>
            <p:nvPr/>
          </p:nvSpPr>
          <p:spPr>
            <a:xfrm>
              <a:off x="29543081"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6" name="object 33">
              <a:extLst>
                <a:ext uri="{FF2B5EF4-FFF2-40B4-BE49-F238E27FC236}">
                  <a16:creationId xmlns:a16="http://schemas.microsoft.com/office/drawing/2014/main" id="{FD4FCCC9-E3A5-897F-ED1E-438E8D0470E4}"/>
                </a:ext>
              </a:extLst>
            </p:cNvPr>
            <p:cNvSpPr/>
            <p:nvPr/>
          </p:nvSpPr>
          <p:spPr>
            <a:xfrm>
              <a:off x="29312810"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7" name="object 34">
              <a:extLst>
                <a:ext uri="{FF2B5EF4-FFF2-40B4-BE49-F238E27FC236}">
                  <a16:creationId xmlns:a16="http://schemas.microsoft.com/office/drawing/2014/main" id="{FBE4BFDD-CCD1-6A63-535A-6C550E74242B}"/>
                </a:ext>
              </a:extLst>
            </p:cNvPr>
            <p:cNvSpPr/>
            <p:nvPr/>
          </p:nvSpPr>
          <p:spPr>
            <a:xfrm>
              <a:off x="29312810"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8" name="object 35">
              <a:extLst>
                <a:ext uri="{FF2B5EF4-FFF2-40B4-BE49-F238E27FC236}">
                  <a16:creationId xmlns:a16="http://schemas.microsoft.com/office/drawing/2014/main" id="{756166A4-C2E2-680F-EC77-DB51369875A2}"/>
                </a:ext>
              </a:extLst>
            </p:cNvPr>
            <p:cNvSpPr/>
            <p:nvPr/>
          </p:nvSpPr>
          <p:spPr>
            <a:xfrm>
              <a:off x="29312810"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89" name="object 36">
              <a:extLst>
                <a:ext uri="{FF2B5EF4-FFF2-40B4-BE49-F238E27FC236}">
                  <a16:creationId xmlns:a16="http://schemas.microsoft.com/office/drawing/2014/main" id="{65F1B136-79E2-51A0-C98A-8E0229761E8B}"/>
                </a:ext>
              </a:extLst>
            </p:cNvPr>
            <p:cNvSpPr/>
            <p:nvPr/>
          </p:nvSpPr>
          <p:spPr>
            <a:xfrm>
              <a:off x="29312810"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0" name="object 37">
              <a:extLst>
                <a:ext uri="{FF2B5EF4-FFF2-40B4-BE49-F238E27FC236}">
                  <a16:creationId xmlns:a16="http://schemas.microsoft.com/office/drawing/2014/main" id="{519C4412-FE81-7C3D-9C4A-E64FD8A76753}"/>
                </a:ext>
              </a:extLst>
            </p:cNvPr>
            <p:cNvSpPr/>
            <p:nvPr/>
          </p:nvSpPr>
          <p:spPr>
            <a:xfrm>
              <a:off x="29312810"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1" name="object 38">
              <a:extLst>
                <a:ext uri="{FF2B5EF4-FFF2-40B4-BE49-F238E27FC236}">
                  <a16:creationId xmlns:a16="http://schemas.microsoft.com/office/drawing/2014/main" id="{034B9732-D41E-7342-6385-900DB4D8B83E}"/>
                </a:ext>
              </a:extLst>
            </p:cNvPr>
            <p:cNvSpPr/>
            <p:nvPr/>
          </p:nvSpPr>
          <p:spPr>
            <a:xfrm>
              <a:off x="29312810"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2" name="object 39">
              <a:extLst>
                <a:ext uri="{FF2B5EF4-FFF2-40B4-BE49-F238E27FC236}">
                  <a16:creationId xmlns:a16="http://schemas.microsoft.com/office/drawing/2014/main" id="{BB5AC022-A732-2552-2680-C6C53097E413}"/>
                </a:ext>
              </a:extLst>
            </p:cNvPr>
            <p:cNvSpPr/>
            <p:nvPr/>
          </p:nvSpPr>
          <p:spPr>
            <a:xfrm>
              <a:off x="29312810"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3" name="object 40">
              <a:extLst>
                <a:ext uri="{FF2B5EF4-FFF2-40B4-BE49-F238E27FC236}">
                  <a16:creationId xmlns:a16="http://schemas.microsoft.com/office/drawing/2014/main" id="{F3969DBE-0908-782F-CE7E-A28A7B7D335B}"/>
                </a:ext>
              </a:extLst>
            </p:cNvPr>
            <p:cNvSpPr/>
            <p:nvPr/>
          </p:nvSpPr>
          <p:spPr>
            <a:xfrm>
              <a:off x="29312810"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4" name="object 46">
              <a:extLst>
                <a:ext uri="{FF2B5EF4-FFF2-40B4-BE49-F238E27FC236}">
                  <a16:creationId xmlns:a16="http://schemas.microsoft.com/office/drawing/2014/main" id="{2E979663-D988-06CC-EF68-7E0F1D07B527}"/>
                </a:ext>
              </a:extLst>
            </p:cNvPr>
            <p:cNvSpPr/>
            <p:nvPr/>
          </p:nvSpPr>
          <p:spPr>
            <a:xfrm>
              <a:off x="29082487" y="9277770"/>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5" name="object 47">
              <a:extLst>
                <a:ext uri="{FF2B5EF4-FFF2-40B4-BE49-F238E27FC236}">
                  <a16:creationId xmlns:a16="http://schemas.microsoft.com/office/drawing/2014/main" id="{99D48FB1-A5B5-042F-CFA2-C3407BF9D557}"/>
                </a:ext>
              </a:extLst>
            </p:cNvPr>
            <p:cNvSpPr/>
            <p:nvPr/>
          </p:nvSpPr>
          <p:spPr>
            <a:xfrm>
              <a:off x="29082487" y="949873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6" name="object 48">
              <a:extLst>
                <a:ext uri="{FF2B5EF4-FFF2-40B4-BE49-F238E27FC236}">
                  <a16:creationId xmlns:a16="http://schemas.microsoft.com/office/drawing/2014/main" id="{53EB5031-0FDE-46DF-92E2-02706251AD8C}"/>
                </a:ext>
              </a:extLst>
            </p:cNvPr>
            <p:cNvSpPr/>
            <p:nvPr/>
          </p:nvSpPr>
          <p:spPr>
            <a:xfrm>
              <a:off x="29082487" y="9719585"/>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7" name="object 49">
              <a:extLst>
                <a:ext uri="{FF2B5EF4-FFF2-40B4-BE49-F238E27FC236}">
                  <a16:creationId xmlns:a16="http://schemas.microsoft.com/office/drawing/2014/main" id="{8293DC8A-5BAE-B88B-27D5-449BFC92E8B1}"/>
                </a:ext>
              </a:extLst>
            </p:cNvPr>
            <p:cNvSpPr/>
            <p:nvPr/>
          </p:nvSpPr>
          <p:spPr>
            <a:xfrm>
              <a:off x="29082487" y="994031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8" name="object 50">
              <a:extLst>
                <a:ext uri="{FF2B5EF4-FFF2-40B4-BE49-F238E27FC236}">
                  <a16:creationId xmlns:a16="http://schemas.microsoft.com/office/drawing/2014/main" id="{6D323960-ABC4-12B4-268E-E2F5756DE1F4}"/>
                </a:ext>
              </a:extLst>
            </p:cNvPr>
            <p:cNvSpPr/>
            <p:nvPr/>
          </p:nvSpPr>
          <p:spPr>
            <a:xfrm>
              <a:off x="29082487" y="10161299"/>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99" name="object 51">
              <a:extLst>
                <a:ext uri="{FF2B5EF4-FFF2-40B4-BE49-F238E27FC236}">
                  <a16:creationId xmlns:a16="http://schemas.microsoft.com/office/drawing/2014/main" id="{09495A35-36BD-7FE5-D8E4-672DBAB1133C}"/>
                </a:ext>
              </a:extLst>
            </p:cNvPr>
            <p:cNvSpPr/>
            <p:nvPr/>
          </p:nvSpPr>
          <p:spPr>
            <a:xfrm>
              <a:off x="29082487" y="10382138"/>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0" name="object 52">
              <a:extLst>
                <a:ext uri="{FF2B5EF4-FFF2-40B4-BE49-F238E27FC236}">
                  <a16:creationId xmlns:a16="http://schemas.microsoft.com/office/drawing/2014/main" id="{B4115D12-E25E-47BF-EF21-509ED788AAC2}"/>
                </a:ext>
              </a:extLst>
            </p:cNvPr>
            <p:cNvSpPr/>
            <p:nvPr/>
          </p:nvSpPr>
          <p:spPr>
            <a:xfrm>
              <a:off x="29082487" y="10603117"/>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1" name="object 53">
              <a:extLst>
                <a:ext uri="{FF2B5EF4-FFF2-40B4-BE49-F238E27FC236}">
                  <a16:creationId xmlns:a16="http://schemas.microsoft.com/office/drawing/2014/main" id="{5758D339-80F2-3BEA-E766-3E4266616885}"/>
                </a:ext>
              </a:extLst>
            </p:cNvPr>
            <p:cNvSpPr/>
            <p:nvPr/>
          </p:nvSpPr>
          <p:spPr>
            <a:xfrm>
              <a:off x="29082487" y="10823861"/>
              <a:ext cx="74394" cy="70906"/>
            </a:xfrm>
            <a:custGeom>
              <a:avLst/>
              <a:gdLst/>
              <a:ahLst/>
              <a:cxnLst/>
              <a:rect l="l" t="t" r="r" b="b"/>
              <a:pathLst>
                <a:path w="40640"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7516" y="36952"/>
                  </a:lnTo>
                  <a:lnTo>
                    <a:pt x="33963" y="32578"/>
                  </a:lnTo>
                  <a:lnTo>
                    <a:pt x="38523"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2" name="object 59">
              <a:extLst>
                <a:ext uri="{FF2B5EF4-FFF2-40B4-BE49-F238E27FC236}">
                  <a16:creationId xmlns:a16="http://schemas.microsoft.com/office/drawing/2014/main" id="{D269B43E-2DA7-C481-ED07-102FCE7C22C7}"/>
                </a:ext>
              </a:extLst>
            </p:cNvPr>
            <p:cNvSpPr/>
            <p:nvPr/>
          </p:nvSpPr>
          <p:spPr>
            <a:xfrm>
              <a:off x="28852286"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3" name="object 60">
              <a:extLst>
                <a:ext uri="{FF2B5EF4-FFF2-40B4-BE49-F238E27FC236}">
                  <a16:creationId xmlns:a16="http://schemas.microsoft.com/office/drawing/2014/main" id="{52CB1875-C320-9AFB-720B-1AB30E809FEC}"/>
                </a:ext>
              </a:extLst>
            </p:cNvPr>
            <p:cNvSpPr/>
            <p:nvPr/>
          </p:nvSpPr>
          <p:spPr>
            <a:xfrm>
              <a:off x="28852286"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4" name="object 61">
              <a:extLst>
                <a:ext uri="{FF2B5EF4-FFF2-40B4-BE49-F238E27FC236}">
                  <a16:creationId xmlns:a16="http://schemas.microsoft.com/office/drawing/2014/main" id="{F0C60F26-C4F1-0F52-3540-EA740E75C762}"/>
                </a:ext>
              </a:extLst>
            </p:cNvPr>
            <p:cNvSpPr/>
            <p:nvPr/>
          </p:nvSpPr>
          <p:spPr>
            <a:xfrm>
              <a:off x="28852286"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5" name="object 62">
              <a:extLst>
                <a:ext uri="{FF2B5EF4-FFF2-40B4-BE49-F238E27FC236}">
                  <a16:creationId xmlns:a16="http://schemas.microsoft.com/office/drawing/2014/main" id="{C0651233-394C-8571-AFBF-85E64E9A45CF}"/>
                </a:ext>
              </a:extLst>
            </p:cNvPr>
            <p:cNvSpPr/>
            <p:nvPr/>
          </p:nvSpPr>
          <p:spPr>
            <a:xfrm>
              <a:off x="28852286"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6" name="object 63">
              <a:extLst>
                <a:ext uri="{FF2B5EF4-FFF2-40B4-BE49-F238E27FC236}">
                  <a16:creationId xmlns:a16="http://schemas.microsoft.com/office/drawing/2014/main" id="{ECF2C636-A678-3A64-7B7B-0289AE604722}"/>
                </a:ext>
              </a:extLst>
            </p:cNvPr>
            <p:cNvSpPr/>
            <p:nvPr/>
          </p:nvSpPr>
          <p:spPr>
            <a:xfrm>
              <a:off x="28852286"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7" name="object 64">
              <a:extLst>
                <a:ext uri="{FF2B5EF4-FFF2-40B4-BE49-F238E27FC236}">
                  <a16:creationId xmlns:a16="http://schemas.microsoft.com/office/drawing/2014/main" id="{C22D30B2-9DC7-1FE2-1316-C92A7115A49B}"/>
                </a:ext>
              </a:extLst>
            </p:cNvPr>
            <p:cNvSpPr/>
            <p:nvPr/>
          </p:nvSpPr>
          <p:spPr>
            <a:xfrm>
              <a:off x="28852286"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8" name="object 65">
              <a:extLst>
                <a:ext uri="{FF2B5EF4-FFF2-40B4-BE49-F238E27FC236}">
                  <a16:creationId xmlns:a16="http://schemas.microsoft.com/office/drawing/2014/main" id="{BDDAFD65-BB9A-6C12-92CD-A2E052160250}"/>
                </a:ext>
              </a:extLst>
            </p:cNvPr>
            <p:cNvSpPr/>
            <p:nvPr/>
          </p:nvSpPr>
          <p:spPr>
            <a:xfrm>
              <a:off x="28852286"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09" name="object 66">
              <a:extLst>
                <a:ext uri="{FF2B5EF4-FFF2-40B4-BE49-F238E27FC236}">
                  <a16:creationId xmlns:a16="http://schemas.microsoft.com/office/drawing/2014/main" id="{790513E1-3B4C-191D-BEBA-F972E3C2C6BA}"/>
                </a:ext>
              </a:extLst>
            </p:cNvPr>
            <p:cNvSpPr/>
            <p:nvPr/>
          </p:nvSpPr>
          <p:spPr>
            <a:xfrm>
              <a:off x="28852286"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0" name="object 72">
              <a:extLst>
                <a:ext uri="{FF2B5EF4-FFF2-40B4-BE49-F238E27FC236}">
                  <a16:creationId xmlns:a16="http://schemas.microsoft.com/office/drawing/2014/main" id="{5C3B1F5E-238B-810C-7F4C-A8CE23439C88}"/>
                </a:ext>
              </a:extLst>
            </p:cNvPr>
            <p:cNvSpPr/>
            <p:nvPr/>
          </p:nvSpPr>
          <p:spPr>
            <a:xfrm>
              <a:off x="28622004"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1" name="object 73">
              <a:extLst>
                <a:ext uri="{FF2B5EF4-FFF2-40B4-BE49-F238E27FC236}">
                  <a16:creationId xmlns:a16="http://schemas.microsoft.com/office/drawing/2014/main" id="{844C1D80-B217-5B1B-D3B5-2A36FD6C61C6}"/>
                </a:ext>
              </a:extLst>
            </p:cNvPr>
            <p:cNvSpPr/>
            <p:nvPr/>
          </p:nvSpPr>
          <p:spPr>
            <a:xfrm>
              <a:off x="28622004"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2" name="object 74">
              <a:extLst>
                <a:ext uri="{FF2B5EF4-FFF2-40B4-BE49-F238E27FC236}">
                  <a16:creationId xmlns:a16="http://schemas.microsoft.com/office/drawing/2014/main" id="{FA11DCA3-1AA9-98F2-B6E6-FB2A5F56E31A}"/>
                </a:ext>
              </a:extLst>
            </p:cNvPr>
            <p:cNvSpPr/>
            <p:nvPr/>
          </p:nvSpPr>
          <p:spPr>
            <a:xfrm>
              <a:off x="28622004"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3" name="object 75">
              <a:extLst>
                <a:ext uri="{FF2B5EF4-FFF2-40B4-BE49-F238E27FC236}">
                  <a16:creationId xmlns:a16="http://schemas.microsoft.com/office/drawing/2014/main" id="{55BCED32-8C21-C353-A505-6796A7BE0399}"/>
                </a:ext>
              </a:extLst>
            </p:cNvPr>
            <p:cNvSpPr/>
            <p:nvPr/>
          </p:nvSpPr>
          <p:spPr>
            <a:xfrm>
              <a:off x="28622004"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4" name="object 76">
              <a:extLst>
                <a:ext uri="{FF2B5EF4-FFF2-40B4-BE49-F238E27FC236}">
                  <a16:creationId xmlns:a16="http://schemas.microsoft.com/office/drawing/2014/main" id="{83B8CE79-3F8F-C7C9-107F-7D508BADA06B}"/>
                </a:ext>
              </a:extLst>
            </p:cNvPr>
            <p:cNvSpPr/>
            <p:nvPr/>
          </p:nvSpPr>
          <p:spPr>
            <a:xfrm>
              <a:off x="28622004"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5" name="object 77">
              <a:extLst>
                <a:ext uri="{FF2B5EF4-FFF2-40B4-BE49-F238E27FC236}">
                  <a16:creationId xmlns:a16="http://schemas.microsoft.com/office/drawing/2014/main" id="{C71BA1F4-A744-3D04-D0E9-8A4379CFD3E1}"/>
                </a:ext>
              </a:extLst>
            </p:cNvPr>
            <p:cNvSpPr/>
            <p:nvPr/>
          </p:nvSpPr>
          <p:spPr>
            <a:xfrm>
              <a:off x="28622004"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6" name="object 78">
              <a:extLst>
                <a:ext uri="{FF2B5EF4-FFF2-40B4-BE49-F238E27FC236}">
                  <a16:creationId xmlns:a16="http://schemas.microsoft.com/office/drawing/2014/main" id="{18E95CF6-1D72-997A-262D-EDDBAEFC7233}"/>
                </a:ext>
              </a:extLst>
            </p:cNvPr>
            <p:cNvSpPr/>
            <p:nvPr/>
          </p:nvSpPr>
          <p:spPr>
            <a:xfrm>
              <a:off x="28622004"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7" name="object 79">
              <a:extLst>
                <a:ext uri="{FF2B5EF4-FFF2-40B4-BE49-F238E27FC236}">
                  <a16:creationId xmlns:a16="http://schemas.microsoft.com/office/drawing/2014/main" id="{F41C5B24-3428-BC96-32E5-1590A90AB890}"/>
                </a:ext>
              </a:extLst>
            </p:cNvPr>
            <p:cNvSpPr/>
            <p:nvPr/>
          </p:nvSpPr>
          <p:spPr>
            <a:xfrm>
              <a:off x="28622004"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8" name="object 85">
              <a:extLst>
                <a:ext uri="{FF2B5EF4-FFF2-40B4-BE49-F238E27FC236}">
                  <a16:creationId xmlns:a16="http://schemas.microsoft.com/office/drawing/2014/main" id="{73DFFCDA-44B4-C214-D0EE-DC805AECBABE}"/>
                </a:ext>
              </a:extLst>
            </p:cNvPr>
            <p:cNvSpPr/>
            <p:nvPr/>
          </p:nvSpPr>
          <p:spPr>
            <a:xfrm>
              <a:off x="2839175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19" name="object 86">
              <a:extLst>
                <a:ext uri="{FF2B5EF4-FFF2-40B4-BE49-F238E27FC236}">
                  <a16:creationId xmlns:a16="http://schemas.microsoft.com/office/drawing/2014/main" id="{120A80BF-D3C9-A085-D194-C708AA2F6439}"/>
                </a:ext>
              </a:extLst>
            </p:cNvPr>
            <p:cNvSpPr/>
            <p:nvPr/>
          </p:nvSpPr>
          <p:spPr>
            <a:xfrm>
              <a:off x="2839175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0" name="object 87">
              <a:extLst>
                <a:ext uri="{FF2B5EF4-FFF2-40B4-BE49-F238E27FC236}">
                  <a16:creationId xmlns:a16="http://schemas.microsoft.com/office/drawing/2014/main" id="{D57DBFAF-5B6B-455C-FDBC-39BAC5208A32}"/>
                </a:ext>
              </a:extLst>
            </p:cNvPr>
            <p:cNvSpPr/>
            <p:nvPr/>
          </p:nvSpPr>
          <p:spPr>
            <a:xfrm>
              <a:off x="2839175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1" name="object 88">
              <a:extLst>
                <a:ext uri="{FF2B5EF4-FFF2-40B4-BE49-F238E27FC236}">
                  <a16:creationId xmlns:a16="http://schemas.microsoft.com/office/drawing/2014/main" id="{670EA319-1341-9C86-1570-99E40BC36864}"/>
                </a:ext>
              </a:extLst>
            </p:cNvPr>
            <p:cNvSpPr/>
            <p:nvPr/>
          </p:nvSpPr>
          <p:spPr>
            <a:xfrm>
              <a:off x="2839175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2" name="object 89">
              <a:extLst>
                <a:ext uri="{FF2B5EF4-FFF2-40B4-BE49-F238E27FC236}">
                  <a16:creationId xmlns:a16="http://schemas.microsoft.com/office/drawing/2014/main" id="{7BD58DEE-13E6-BC78-F728-A3140CECB855}"/>
                </a:ext>
              </a:extLst>
            </p:cNvPr>
            <p:cNvSpPr/>
            <p:nvPr/>
          </p:nvSpPr>
          <p:spPr>
            <a:xfrm>
              <a:off x="2839175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3" name="object 90">
              <a:extLst>
                <a:ext uri="{FF2B5EF4-FFF2-40B4-BE49-F238E27FC236}">
                  <a16:creationId xmlns:a16="http://schemas.microsoft.com/office/drawing/2014/main" id="{3CDFF662-2632-B080-D7FD-5E0E5FC726B0}"/>
                </a:ext>
              </a:extLst>
            </p:cNvPr>
            <p:cNvSpPr/>
            <p:nvPr/>
          </p:nvSpPr>
          <p:spPr>
            <a:xfrm>
              <a:off x="2839175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4" name="object 91">
              <a:extLst>
                <a:ext uri="{FF2B5EF4-FFF2-40B4-BE49-F238E27FC236}">
                  <a16:creationId xmlns:a16="http://schemas.microsoft.com/office/drawing/2014/main" id="{1CC0AC5D-2FF6-F16F-55D2-2BAE237B575A}"/>
                </a:ext>
              </a:extLst>
            </p:cNvPr>
            <p:cNvSpPr/>
            <p:nvPr/>
          </p:nvSpPr>
          <p:spPr>
            <a:xfrm>
              <a:off x="2839175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5" name="object 92">
              <a:extLst>
                <a:ext uri="{FF2B5EF4-FFF2-40B4-BE49-F238E27FC236}">
                  <a16:creationId xmlns:a16="http://schemas.microsoft.com/office/drawing/2014/main" id="{6012C14B-5C54-691A-429C-D73E68D0BD54}"/>
                </a:ext>
              </a:extLst>
            </p:cNvPr>
            <p:cNvSpPr/>
            <p:nvPr/>
          </p:nvSpPr>
          <p:spPr>
            <a:xfrm>
              <a:off x="2839175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6" name="object 98">
              <a:extLst>
                <a:ext uri="{FF2B5EF4-FFF2-40B4-BE49-F238E27FC236}">
                  <a16:creationId xmlns:a16="http://schemas.microsoft.com/office/drawing/2014/main" id="{C7C0EEEE-DDA7-E82C-2D89-82066451DF53}"/>
                </a:ext>
              </a:extLst>
            </p:cNvPr>
            <p:cNvSpPr/>
            <p:nvPr/>
          </p:nvSpPr>
          <p:spPr>
            <a:xfrm>
              <a:off x="28161482"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7" name="object 99">
              <a:extLst>
                <a:ext uri="{FF2B5EF4-FFF2-40B4-BE49-F238E27FC236}">
                  <a16:creationId xmlns:a16="http://schemas.microsoft.com/office/drawing/2014/main" id="{0725A416-8804-3E01-85B5-8C8EDA942BE1}"/>
                </a:ext>
              </a:extLst>
            </p:cNvPr>
            <p:cNvSpPr/>
            <p:nvPr/>
          </p:nvSpPr>
          <p:spPr>
            <a:xfrm>
              <a:off x="28161482"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8" name="object 100">
              <a:extLst>
                <a:ext uri="{FF2B5EF4-FFF2-40B4-BE49-F238E27FC236}">
                  <a16:creationId xmlns:a16="http://schemas.microsoft.com/office/drawing/2014/main" id="{0EA7B09B-BA8E-37C7-12E0-8371B3DA2D83}"/>
                </a:ext>
              </a:extLst>
            </p:cNvPr>
            <p:cNvSpPr/>
            <p:nvPr/>
          </p:nvSpPr>
          <p:spPr>
            <a:xfrm>
              <a:off x="28161482"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29" name="object 101">
              <a:extLst>
                <a:ext uri="{FF2B5EF4-FFF2-40B4-BE49-F238E27FC236}">
                  <a16:creationId xmlns:a16="http://schemas.microsoft.com/office/drawing/2014/main" id="{E3EFAB20-5087-1329-0D97-2C9FC902F05E}"/>
                </a:ext>
              </a:extLst>
            </p:cNvPr>
            <p:cNvSpPr/>
            <p:nvPr/>
          </p:nvSpPr>
          <p:spPr>
            <a:xfrm>
              <a:off x="28161482"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0" name="object 102">
              <a:extLst>
                <a:ext uri="{FF2B5EF4-FFF2-40B4-BE49-F238E27FC236}">
                  <a16:creationId xmlns:a16="http://schemas.microsoft.com/office/drawing/2014/main" id="{7423EA14-247E-E290-6FC1-0F1C4B005F9E}"/>
                </a:ext>
              </a:extLst>
            </p:cNvPr>
            <p:cNvSpPr/>
            <p:nvPr/>
          </p:nvSpPr>
          <p:spPr>
            <a:xfrm>
              <a:off x="28161482"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1" name="object 103">
              <a:extLst>
                <a:ext uri="{FF2B5EF4-FFF2-40B4-BE49-F238E27FC236}">
                  <a16:creationId xmlns:a16="http://schemas.microsoft.com/office/drawing/2014/main" id="{AB9D6CDF-ED71-9372-6755-81D62242EF43}"/>
                </a:ext>
              </a:extLst>
            </p:cNvPr>
            <p:cNvSpPr/>
            <p:nvPr/>
          </p:nvSpPr>
          <p:spPr>
            <a:xfrm>
              <a:off x="28161482"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2" name="object 104">
              <a:extLst>
                <a:ext uri="{FF2B5EF4-FFF2-40B4-BE49-F238E27FC236}">
                  <a16:creationId xmlns:a16="http://schemas.microsoft.com/office/drawing/2014/main" id="{0B51DDAF-2A9F-DA56-3313-0CF95F79B98E}"/>
                </a:ext>
              </a:extLst>
            </p:cNvPr>
            <p:cNvSpPr/>
            <p:nvPr/>
          </p:nvSpPr>
          <p:spPr>
            <a:xfrm>
              <a:off x="28161482"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3" name="object 105">
              <a:extLst>
                <a:ext uri="{FF2B5EF4-FFF2-40B4-BE49-F238E27FC236}">
                  <a16:creationId xmlns:a16="http://schemas.microsoft.com/office/drawing/2014/main" id="{9FEFC28E-42DC-4675-67B4-58FF5FEB64B9}"/>
                </a:ext>
              </a:extLst>
            </p:cNvPr>
            <p:cNvSpPr/>
            <p:nvPr/>
          </p:nvSpPr>
          <p:spPr>
            <a:xfrm>
              <a:off x="28161482"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4" name="object 111">
              <a:extLst>
                <a:ext uri="{FF2B5EF4-FFF2-40B4-BE49-F238E27FC236}">
                  <a16:creationId xmlns:a16="http://schemas.microsoft.com/office/drawing/2014/main" id="{E1CAF9E9-3FE0-EEE6-6779-CF63E38558D2}"/>
                </a:ext>
              </a:extLst>
            </p:cNvPr>
            <p:cNvSpPr/>
            <p:nvPr/>
          </p:nvSpPr>
          <p:spPr>
            <a:xfrm>
              <a:off x="27931198" y="9277770"/>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5" name="object 112">
              <a:extLst>
                <a:ext uri="{FF2B5EF4-FFF2-40B4-BE49-F238E27FC236}">
                  <a16:creationId xmlns:a16="http://schemas.microsoft.com/office/drawing/2014/main" id="{9EFC3A28-C267-06F9-8483-FDEB6ECD6965}"/>
                </a:ext>
              </a:extLst>
            </p:cNvPr>
            <p:cNvSpPr/>
            <p:nvPr/>
          </p:nvSpPr>
          <p:spPr>
            <a:xfrm>
              <a:off x="27931198" y="949873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6" name="object 113">
              <a:extLst>
                <a:ext uri="{FF2B5EF4-FFF2-40B4-BE49-F238E27FC236}">
                  <a16:creationId xmlns:a16="http://schemas.microsoft.com/office/drawing/2014/main" id="{ECA24ABF-B588-3DCF-C857-11727F3FE5AF}"/>
                </a:ext>
              </a:extLst>
            </p:cNvPr>
            <p:cNvSpPr/>
            <p:nvPr/>
          </p:nvSpPr>
          <p:spPr>
            <a:xfrm>
              <a:off x="27931198" y="9719585"/>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7" name="object 114">
              <a:extLst>
                <a:ext uri="{FF2B5EF4-FFF2-40B4-BE49-F238E27FC236}">
                  <a16:creationId xmlns:a16="http://schemas.microsoft.com/office/drawing/2014/main" id="{706FA5C4-7A68-A354-8452-5FCE44B20BDC}"/>
                </a:ext>
              </a:extLst>
            </p:cNvPr>
            <p:cNvSpPr/>
            <p:nvPr/>
          </p:nvSpPr>
          <p:spPr>
            <a:xfrm>
              <a:off x="27931198" y="994031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8" name="object 115">
              <a:extLst>
                <a:ext uri="{FF2B5EF4-FFF2-40B4-BE49-F238E27FC236}">
                  <a16:creationId xmlns:a16="http://schemas.microsoft.com/office/drawing/2014/main" id="{2333778C-06ED-29AC-BAAF-F4CBCEC6DE09}"/>
                </a:ext>
              </a:extLst>
            </p:cNvPr>
            <p:cNvSpPr/>
            <p:nvPr/>
          </p:nvSpPr>
          <p:spPr>
            <a:xfrm>
              <a:off x="27931198" y="10161299"/>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39" name="object 116">
              <a:extLst>
                <a:ext uri="{FF2B5EF4-FFF2-40B4-BE49-F238E27FC236}">
                  <a16:creationId xmlns:a16="http://schemas.microsoft.com/office/drawing/2014/main" id="{FDDCA914-BBDE-AA82-E98C-8372F7AD1331}"/>
                </a:ext>
              </a:extLst>
            </p:cNvPr>
            <p:cNvSpPr/>
            <p:nvPr/>
          </p:nvSpPr>
          <p:spPr>
            <a:xfrm>
              <a:off x="27931198" y="10382138"/>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0" name="object 117">
              <a:extLst>
                <a:ext uri="{FF2B5EF4-FFF2-40B4-BE49-F238E27FC236}">
                  <a16:creationId xmlns:a16="http://schemas.microsoft.com/office/drawing/2014/main" id="{2B06FFC6-6399-702E-2AF1-1FBF9816A9D0}"/>
                </a:ext>
              </a:extLst>
            </p:cNvPr>
            <p:cNvSpPr/>
            <p:nvPr/>
          </p:nvSpPr>
          <p:spPr>
            <a:xfrm>
              <a:off x="27931198" y="10603117"/>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1" name="object 118">
              <a:extLst>
                <a:ext uri="{FF2B5EF4-FFF2-40B4-BE49-F238E27FC236}">
                  <a16:creationId xmlns:a16="http://schemas.microsoft.com/office/drawing/2014/main" id="{465FA20A-39C9-145A-960B-D2032603802E}"/>
                </a:ext>
              </a:extLst>
            </p:cNvPr>
            <p:cNvSpPr/>
            <p:nvPr/>
          </p:nvSpPr>
          <p:spPr>
            <a:xfrm>
              <a:off x="27931198" y="10823861"/>
              <a:ext cx="74394" cy="70906"/>
            </a:xfrm>
            <a:custGeom>
              <a:avLst/>
              <a:gdLst/>
              <a:ahLst/>
              <a:cxnLst/>
              <a:rect l="l" t="t" r="r" b="b"/>
              <a:pathLst>
                <a:path w="40640"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2" name="object 124">
              <a:extLst>
                <a:ext uri="{FF2B5EF4-FFF2-40B4-BE49-F238E27FC236}">
                  <a16:creationId xmlns:a16="http://schemas.microsoft.com/office/drawing/2014/main" id="{F18C99CF-8467-2ADD-D37C-983E7CA4DB3B}"/>
                </a:ext>
              </a:extLst>
            </p:cNvPr>
            <p:cNvSpPr/>
            <p:nvPr/>
          </p:nvSpPr>
          <p:spPr>
            <a:xfrm>
              <a:off x="27700866" y="9277770"/>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3" name="object 125">
              <a:extLst>
                <a:ext uri="{FF2B5EF4-FFF2-40B4-BE49-F238E27FC236}">
                  <a16:creationId xmlns:a16="http://schemas.microsoft.com/office/drawing/2014/main" id="{AFB11A06-C1F5-2D05-B8E7-94F4489B985A}"/>
                </a:ext>
              </a:extLst>
            </p:cNvPr>
            <p:cNvSpPr/>
            <p:nvPr/>
          </p:nvSpPr>
          <p:spPr>
            <a:xfrm>
              <a:off x="27700866" y="949873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4" name="object 126">
              <a:extLst>
                <a:ext uri="{FF2B5EF4-FFF2-40B4-BE49-F238E27FC236}">
                  <a16:creationId xmlns:a16="http://schemas.microsoft.com/office/drawing/2014/main" id="{02B8A939-704C-4ADD-2612-1BC06B0D36C2}"/>
                </a:ext>
              </a:extLst>
            </p:cNvPr>
            <p:cNvSpPr/>
            <p:nvPr/>
          </p:nvSpPr>
          <p:spPr>
            <a:xfrm>
              <a:off x="27700866" y="9719585"/>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5" name="object 127">
              <a:extLst>
                <a:ext uri="{FF2B5EF4-FFF2-40B4-BE49-F238E27FC236}">
                  <a16:creationId xmlns:a16="http://schemas.microsoft.com/office/drawing/2014/main" id="{2A0B77B5-D2F1-9AE0-470A-74D19A8350D8}"/>
                </a:ext>
              </a:extLst>
            </p:cNvPr>
            <p:cNvSpPr/>
            <p:nvPr/>
          </p:nvSpPr>
          <p:spPr>
            <a:xfrm>
              <a:off x="27700866" y="994031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6" name="object 128">
              <a:extLst>
                <a:ext uri="{FF2B5EF4-FFF2-40B4-BE49-F238E27FC236}">
                  <a16:creationId xmlns:a16="http://schemas.microsoft.com/office/drawing/2014/main" id="{24D52448-BCF8-1EC6-329D-C6D45ED9BAB4}"/>
                </a:ext>
              </a:extLst>
            </p:cNvPr>
            <p:cNvSpPr/>
            <p:nvPr/>
          </p:nvSpPr>
          <p:spPr>
            <a:xfrm>
              <a:off x="27700866" y="10161299"/>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7" name="object 129">
              <a:extLst>
                <a:ext uri="{FF2B5EF4-FFF2-40B4-BE49-F238E27FC236}">
                  <a16:creationId xmlns:a16="http://schemas.microsoft.com/office/drawing/2014/main" id="{3C5530B3-DDCF-0354-3397-F6F986A6EBD1}"/>
                </a:ext>
              </a:extLst>
            </p:cNvPr>
            <p:cNvSpPr/>
            <p:nvPr/>
          </p:nvSpPr>
          <p:spPr>
            <a:xfrm>
              <a:off x="27700866" y="10382138"/>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8" name="object 130">
              <a:extLst>
                <a:ext uri="{FF2B5EF4-FFF2-40B4-BE49-F238E27FC236}">
                  <a16:creationId xmlns:a16="http://schemas.microsoft.com/office/drawing/2014/main" id="{9639FE1D-1CF4-C419-3650-9470932C2D70}"/>
                </a:ext>
              </a:extLst>
            </p:cNvPr>
            <p:cNvSpPr/>
            <p:nvPr/>
          </p:nvSpPr>
          <p:spPr>
            <a:xfrm>
              <a:off x="27700866" y="10603117"/>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49" name="object 131">
              <a:extLst>
                <a:ext uri="{FF2B5EF4-FFF2-40B4-BE49-F238E27FC236}">
                  <a16:creationId xmlns:a16="http://schemas.microsoft.com/office/drawing/2014/main" id="{4DB62868-C544-22A8-A75B-819DCA9DBCE6}"/>
                </a:ext>
              </a:extLst>
            </p:cNvPr>
            <p:cNvSpPr/>
            <p:nvPr/>
          </p:nvSpPr>
          <p:spPr>
            <a:xfrm>
              <a:off x="27700866" y="10823861"/>
              <a:ext cx="74394" cy="70906"/>
            </a:xfrm>
            <a:custGeom>
              <a:avLst/>
              <a:gdLst/>
              <a:ahLst/>
              <a:cxnLst/>
              <a:rect l="l" t="t" r="r" b="b"/>
              <a:pathLst>
                <a:path w="40639" h="38734">
                  <a:moveTo>
                    <a:pt x="20126" y="0"/>
                  </a:moveTo>
                  <a:lnTo>
                    <a:pt x="12028" y="1432"/>
                  </a:lnTo>
                  <a:lnTo>
                    <a:pt x="5660" y="5429"/>
                  </a:lnTo>
                  <a:lnTo>
                    <a:pt x="1493"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0" name="object 137">
              <a:extLst>
                <a:ext uri="{FF2B5EF4-FFF2-40B4-BE49-F238E27FC236}">
                  <a16:creationId xmlns:a16="http://schemas.microsoft.com/office/drawing/2014/main" id="{5018E685-1245-031F-EB90-E30A93ABD5CA}"/>
                </a:ext>
              </a:extLst>
            </p:cNvPr>
            <p:cNvSpPr/>
            <p:nvPr/>
          </p:nvSpPr>
          <p:spPr>
            <a:xfrm>
              <a:off x="274705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1" name="object 138">
              <a:extLst>
                <a:ext uri="{FF2B5EF4-FFF2-40B4-BE49-F238E27FC236}">
                  <a16:creationId xmlns:a16="http://schemas.microsoft.com/office/drawing/2014/main" id="{8AA53A79-BFB4-6109-870B-96BAF5A3B427}"/>
                </a:ext>
              </a:extLst>
            </p:cNvPr>
            <p:cNvSpPr/>
            <p:nvPr/>
          </p:nvSpPr>
          <p:spPr>
            <a:xfrm>
              <a:off x="274705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2" name="object 139">
              <a:extLst>
                <a:ext uri="{FF2B5EF4-FFF2-40B4-BE49-F238E27FC236}">
                  <a16:creationId xmlns:a16="http://schemas.microsoft.com/office/drawing/2014/main" id="{B183C4C5-297E-381B-C28F-95D1DB3C887D}"/>
                </a:ext>
              </a:extLst>
            </p:cNvPr>
            <p:cNvSpPr/>
            <p:nvPr/>
          </p:nvSpPr>
          <p:spPr>
            <a:xfrm>
              <a:off x="274705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3" name="object 140">
              <a:extLst>
                <a:ext uri="{FF2B5EF4-FFF2-40B4-BE49-F238E27FC236}">
                  <a16:creationId xmlns:a16="http://schemas.microsoft.com/office/drawing/2014/main" id="{876FC3D4-CA6C-6549-3701-EEAB7C1CEAB5}"/>
                </a:ext>
              </a:extLst>
            </p:cNvPr>
            <p:cNvSpPr/>
            <p:nvPr/>
          </p:nvSpPr>
          <p:spPr>
            <a:xfrm>
              <a:off x="274705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4" name="object 141">
              <a:extLst>
                <a:ext uri="{FF2B5EF4-FFF2-40B4-BE49-F238E27FC236}">
                  <a16:creationId xmlns:a16="http://schemas.microsoft.com/office/drawing/2014/main" id="{AD4361B6-0378-FF48-AD36-D7DD590EA8DC}"/>
                </a:ext>
              </a:extLst>
            </p:cNvPr>
            <p:cNvSpPr/>
            <p:nvPr/>
          </p:nvSpPr>
          <p:spPr>
            <a:xfrm>
              <a:off x="274705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5" name="object 142">
              <a:extLst>
                <a:ext uri="{FF2B5EF4-FFF2-40B4-BE49-F238E27FC236}">
                  <a16:creationId xmlns:a16="http://schemas.microsoft.com/office/drawing/2014/main" id="{17024F67-5E0B-1357-BC75-0239E15E2143}"/>
                </a:ext>
              </a:extLst>
            </p:cNvPr>
            <p:cNvSpPr/>
            <p:nvPr/>
          </p:nvSpPr>
          <p:spPr>
            <a:xfrm>
              <a:off x="274705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6" name="object 143">
              <a:extLst>
                <a:ext uri="{FF2B5EF4-FFF2-40B4-BE49-F238E27FC236}">
                  <a16:creationId xmlns:a16="http://schemas.microsoft.com/office/drawing/2014/main" id="{72520A68-6FE4-2C71-61A3-6A2831900A80}"/>
                </a:ext>
              </a:extLst>
            </p:cNvPr>
            <p:cNvSpPr/>
            <p:nvPr/>
          </p:nvSpPr>
          <p:spPr>
            <a:xfrm>
              <a:off x="274705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7" name="object 144">
              <a:extLst>
                <a:ext uri="{FF2B5EF4-FFF2-40B4-BE49-F238E27FC236}">
                  <a16:creationId xmlns:a16="http://schemas.microsoft.com/office/drawing/2014/main" id="{0F24575A-3591-4DF2-D63E-D436387D4FD0}"/>
                </a:ext>
              </a:extLst>
            </p:cNvPr>
            <p:cNvSpPr/>
            <p:nvPr/>
          </p:nvSpPr>
          <p:spPr>
            <a:xfrm>
              <a:off x="274705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8" name="object 150">
              <a:extLst>
                <a:ext uri="{FF2B5EF4-FFF2-40B4-BE49-F238E27FC236}">
                  <a16:creationId xmlns:a16="http://schemas.microsoft.com/office/drawing/2014/main" id="{D57B3525-A17F-FEF1-8D93-41C81403782F}"/>
                </a:ext>
              </a:extLst>
            </p:cNvPr>
            <p:cNvSpPr/>
            <p:nvPr/>
          </p:nvSpPr>
          <p:spPr>
            <a:xfrm>
              <a:off x="27240393" y="9277770"/>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59" name="object 151">
              <a:extLst>
                <a:ext uri="{FF2B5EF4-FFF2-40B4-BE49-F238E27FC236}">
                  <a16:creationId xmlns:a16="http://schemas.microsoft.com/office/drawing/2014/main" id="{DC8DD466-EDAB-5A15-579D-1955EF949487}"/>
                </a:ext>
              </a:extLst>
            </p:cNvPr>
            <p:cNvSpPr/>
            <p:nvPr/>
          </p:nvSpPr>
          <p:spPr>
            <a:xfrm>
              <a:off x="27240393" y="949873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0" name="object 152">
              <a:extLst>
                <a:ext uri="{FF2B5EF4-FFF2-40B4-BE49-F238E27FC236}">
                  <a16:creationId xmlns:a16="http://schemas.microsoft.com/office/drawing/2014/main" id="{F54C6169-2E73-883C-4431-2119C157AA94}"/>
                </a:ext>
              </a:extLst>
            </p:cNvPr>
            <p:cNvSpPr/>
            <p:nvPr/>
          </p:nvSpPr>
          <p:spPr>
            <a:xfrm>
              <a:off x="27240393" y="9719585"/>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1" name="object 153">
              <a:extLst>
                <a:ext uri="{FF2B5EF4-FFF2-40B4-BE49-F238E27FC236}">
                  <a16:creationId xmlns:a16="http://schemas.microsoft.com/office/drawing/2014/main" id="{3534F1F9-E36B-E37E-7333-1DE0A96975C8}"/>
                </a:ext>
              </a:extLst>
            </p:cNvPr>
            <p:cNvSpPr/>
            <p:nvPr/>
          </p:nvSpPr>
          <p:spPr>
            <a:xfrm>
              <a:off x="27240393" y="994031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2" name="object 154">
              <a:extLst>
                <a:ext uri="{FF2B5EF4-FFF2-40B4-BE49-F238E27FC236}">
                  <a16:creationId xmlns:a16="http://schemas.microsoft.com/office/drawing/2014/main" id="{249F0E25-EBEE-9B4D-46D7-7838D3F88DC5}"/>
                </a:ext>
              </a:extLst>
            </p:cNvPr>
            <p:cNvSpPr/>
            <p:nvPr/>
          </p:nvSpPr>
          <p:spPr>
            <a:xfrm>
              <a:off x="27240393" y="10161299"/>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3" name="object 155">
              <a:extLst>
                <a:ext uri="{FF2B5EF4-FFF2-40B4-BE49-F238E27FC236}">
                  <a16:creationId xmlns:a16="http://schemas.microsoft.com/office/drawing/2014/main" id="{42942C0A-EDBA-008D-FBAB-17C60A5368F2}"/>
                </a:ext>
              </a:extLst>
            </p:cNvPr>
            <p:cNvSpPr/>
            <p:nvPr/>
          </p:nvSpPr>
          <p:spPr>
            <a:xfrm>
              <a:off x="27240393" y="10382138"/>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4" name="object 156">
              <a:extLst>
                <a:ext uri="{FF2B5EF4-FFF2-40B4-BE49-F238E27FC236}">
                  <a16:creationId xmlns:a16="http://schemas.microsoft.com/office/drawing/2014/main" id="{0925D624-220D-68E6-8449-954B369D9A81}"/>
                </a:ext>
              </a:extLst>
            </p:cNvPr>
            <p:cNvSpPr/>
            <p:nvPr/>
          </p:nvSpPr>
          <p:spPr>
            <a:xfrm>
              <a:off x="27240393" y="10603117"/>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5" name="object 157">
              <a:extLst>
                <a:ext uri="{FF2B5EF4-FFF2-40B4-BE49-F238E27FC236}">
                  <a16:creationId xmlns:a16="http://schemas.microsoft.com/office/drawing/2014/main" id="{FE880A3F-3221-6BBB-9481-1FC0C890AAB4}"/>
                </a:ext>
              </a:extLst>
            </p:cNvPr>
            <p:cNvSpPr/>
            <p:nvPr/>
          </p:nvSpPr>
          <p:spPr>
            <a:xfrm>
              <a:off x="27240393" y="10823861"/>
              <a:ext cx="74394" cy="70906"/>
            </a:xfrm>
            <a:custGeom>
              <a:avLst/>
              <a:gdLst/>
              <a:ahLst/>
              <a:cxnLst/>
              <a:rect l="l" t="t" r="r" b="b"/>
              <a:pathLst>
                <a:path w="40639" h="38734">
                  <a:moveTo>
                    <a:pt x="20126" y="0"/>
                  </a:moveTo>
                  <a:lnTo>
                    <a:pt x="12736" y="1432"/>
                  </a:lnTo>
                  <a:lnTo>
                    <a:pt x="6289" y="5429"/>
                  </a:lnTo>
                  <a:lnTo>
                    <a:pt x="1729" y="11538"/>
                  </a:lnTo>
                  <a:lnTo>
                    <a:pt x="0" y="19305"/>
                  </a:lnTo>
                  <a:lnTo>
                    <a:pt x="1729" y="27073"/>
                  </a:lnTo>
                  <a:lnTo>
                    <a:pt x="6289" y="33181"/>
                  </a:lnTo>
                  <a:lnTo>
                    <a:pt x="12736" y="37178"/>
                  </a:lnTo>
                  <a:lnTo>
                    <a:pt x="20126" y="38611"/>
                  </a:lnTo>
                  <a:lnTo>
                    <a:pt x="28224" y="36952"/>
                  </a:lnTo>
                  <a:lnTo>
                    <a:pt x="34592" y="32578"/>
                  </a:lnTo>
                  <a:lnTo>
                    <a:pt x="38759" y="26394"/>
                  </a:lnTo>
                  <a:lnTo>
                    <a:pt x="40253" y="19305"/>
                  </a:lnTo>
                  <a:lnTo>
                    <a:pt x="38523" y="11538"/>
                  </a:lnTo>
                  <a:lnTo>
                    <a:pt x="33963" y="5429"/>
                  </a:lnTo>
                  <a:lnTo>
                    <a:pt x="27516" y="1432"/>
                  </a:lnTo>
                  <a:lnTo>
                    <a:pt x="20126" y="0"/>
                  </a:lnTo>
                  <a:close/>
                </a:path>
              </a:pathLst>
            </a:custGeom>
            <a:solidFill>
              <a:srgbClr val="949494">
                <a:alpha val="46998"/>
              </a:srgbClr>
            </a:solidFill>
          </p:spPr>
          <p:txBody>
            <a:bodyPr wrap="square" lIns="0" tIns="0" rIns="0" bIns="0" rtlCol="0"/>
            <a:lstStyle/>
            <a:p>
              <a:endParaRPr/>
            </a:p>
          </p:txBody>
        </p:sp>
        <p:sp>
          <p:nvSpPr>
            <p:cNvPr id="166" name="object 163">
              <a:extLst>
                <a:ext uri="{FF2B5EF4-FFF2-40B4-BE49-F238E27FC236}">
                  <a16:creationId xmlns:a16="http://schemas.microsoft.com/office/drawing/2014/main" id="{CE579830-1D4D-2649-FB06-A429A21368DB}"/>
                </a:ext>
              </a:extLst>
            </p:cNvPr>
            <p:cNvSpPr/>
            <p:nvPr/>
          </p:nvSpPr>
          <p:spPr>
            <a:xfrm>
              <a:off x="27066504" y="928411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7" name="object 164">
              <a:extLst>
                <a:ext uri="{FF2B5EF4-FFF2-40B4-BE49-F238E27FC236}">
                  <a16:creationId xmlns:a16="http://schemas.microsoft.com/office/drawing/2014/main" id="{EBDB277F-7031-48E2-B99A-C53C59DC5424}"/>
                </a:ext>
              </a:extLst>
            </p:cNvPr>
            <p:cNvSpPr/>
            <p:nvPr/>
          </p:nvSpPr>
          <p:spPr>
            <a:xfrm>
              <a:off x="27066504" y="950507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8" name="object 165">
              <a:extLst>
                <a:ext uri="{FF2B5EF4-FFF2-40B4-BE49-F238E27FC236}">
                  <a16:creationId xmlns:a16="http://schemas.microsoft.com/office/drawing/2014/main" id="{D08249A0-1DED-0EB0-0761-C428BD94FC66}"/>
                </a:ext>
              </a:extLst>
            </p:cNvPr>
            <p:cNvSpPr/>
            <p:nvPr/>
          </p:nvSpPr>
          <p:spPr>
            <a:xfrm>
              <a:off x="27066504" y="9725932"/>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69" name="object 167">
              <a:extLst>
                <a:ext uri="{FF2B5EF4-FFF2-40B4-BE49-F238E27FC236}">
                  <a16:creationId xmlns:a16="http://schemas.microsoft.com/office/drawing/2014/main" id="{F5DF3729-0425-C0CD-44BC-695E4E2C7229}"/>
                </a:ext>
              </a:extLst>
            </p:cNvPr>
            <p:cNvSpPr/>
            <p:nvPr/>
          </p:nvSpPr>
          <p:spPr>
            <a:xfrm>
              <a:off x="27066504" y="994666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0" name="object 168">
              <a:extLst>
                <a:ext uri="{FF2B5EF4-FFF2-40B4-BE49-F238E27FC236}">
                  <a16:creationId xmlns:a16="http://schemas.microsoft.com/office/drawing/2014/main" id="{D80DE14C-2889-282D-5BE8-764006E44333}"/>
                </a:ext>
              </a:extLst>
            </p:cNvPr>
            <p:cNvSpPr/>
            <p:nvPr/>
          </p:nvSpPr>
          <p:spPr>
            <a:xfrm>
              <a:off x="27066504" y="10167649"/>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1" name="object 169">
              <a:extLst>
                <a:ext uri="{FF2B5EF4-FFF2-40B4-BE49-F238E27FC236}">
                  <a16:creationId xmlns:a16="http://schemas.microsoft.com/office/drawing/2014/main" id="{072DBAD1-BC7F-BA06-2281-226CFDED66A6}"/>
                </a:ext>
              </a:extLst>
            </p:cNvPr>
            <p:cNvSpPr/>
            <p:nvPr/>
          </p:nvSpPr>
          <p:spPr>
            <a:xfrm>
              <a:off x="27066504" y="10388485"/>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2" name="object 170">
              <a:extLst>
                <a:ext uri="{FF2B5EF4-FFF2-40B4-BE49-F238E27FC236}">
                  <a16:creationId xmlns:a16="http://schemas.microsoft.com/office/drawing/2014/main" id="{489F9CCB-C5E6-8ACE-B86E-401BB5D6E132}"/>
                </a:ext>
              </a:extLst>
            </p:cNvPr>
            <p:cNvSpPr/>
            <p:nvPr/>
          </p:nvSpPr>
          <p:spPr>
            <a:xfrm>
              <a:off x="27066504" y="10609464"/>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sp>
          <p:nvSpPr>
            <p:cNvPr id="173" name="object 171">
              <a:extLst>
                <a:ext uri="{FF2B5EF4-FFF2-40B4-BE49-F238E27FC236}">
                  <a16:creationId xmlns:a16="http://schemas.microsoft.com/office/drawing/2014/main" id="{C562CD37-55CF-276B-9BC5-49F05CB57168}"/>
                </a:ext>
              </a:extLst>
            </p:cNvPr>
            <p:cNvSpPr/>
            <p:nvPr/>
          </p:nvSpPr>
          <p:spPr>
            <a:xfrm>
              <a:off x="27066504" y="10830208"/>
              <a:ext cx="17436" cy="58120"/>
            </a:xfrm>
            <a:custGeom>
              <a:avLst/>
              <a:gdLst/>
              <a:ahLst/>
              <a:cxnLst/>
              <a:rect l="l" t="t" r="r" b="b"/>
              <a:pathLst>
                <a:path w="9525" h="31750">
                  <a:moveTo>
                    <a:pt x="0" y="0"/>
                  </a:moveTo>
                  <a:lnTo>
                    <a:pt x="0" y="31715"/>
                  </a:lnTo>
                  <a:lnTo>
                    <a:pt x="3792" y="29110"/>
                  </a:lnTo>
                  <a:lnTo>
                    <a:pt x="7959" y="22926"/>
                  </a:lnTo>
                  <a:lnTo>
                    <a:pt x="9453" y="15837"/>
                  </a:lnTo>
                  <a:lnTo>
                    <a:pt x="7723" y="8069"/>
                  </a:lnTo>
                  <a:lnTo>
                    <a:pt x="3163" y="1961"/>
                  </a:lnTo>
                  <a:lnTo>
                    <a:pt x="0" y="0"/>
                  </a:lnTo>
                  <a:close/>
                </a:path>
              </a:pathLst>
            </a:custGeom>
            <a:solidFill>
              <a:srgbClr val="949494">
                <a:alpha val="46998"/>
              </a:srgbClr>
            </a:solidFill>
          </p:spPr>
          <p:txBody>
            <a:bodyPr wrap="square" lIns="0" tIns="0" rIns="0" bIns="0" rtlCol="0"/>
            <a:lstStyle/>
            <a:p>
              <a:endParaRPr/>
            </a:p>
          </p:txBody>
        </p:sp>
      </p:grpSp>
      <p:sp>
        <p:nvSpPr>
          <p:cNvPr id="174" name="TextBox 173">
            <a:extLst>
              <a:ext uri="{FF2B5EF4-FFF2-40B4-BE49-F238E27FC236}">
                <a16:creationId xmlns:a16="http://schemas.microsoft.com/office/drawing/2014/main" id="{2213E46C-233D-2025-DF5E-FAE12D370E87}"/>
              </a:ext>
            </a:extLst>
          </p:cNvPr>
          <p:cNvSpPr txBox="1"/>
          <p:nvPr/>
        </p:nvSpPr>
        <p:spPr>
          <a:xfrm>
            <a:off x="8901116" y="4413250"/>
            <a:ext cx="17938742" cy="1107996"/>
          </a:xfrm>
          <a:prstGeom prst="rect">
            <a:avLst/>
          </a:prstGeom>
          <a:noFill/>
        </p:spPr>
        <p:txBody>
          <a:bodyPr wrap="square" rtlCol="0">
            <a:spAutoFit/>
          </a:bodyPr>
          <a:lstStyle/>
          <a:p>
            <a:r>
              <a:rPr lang="en-US" sz="6600" b="1" dirty="0">
                <a:solidFill>
                  <a:srgbClr val="2EB34D"/>
                </a:solidFill>
              </a:rPr>
              <a:t>Since 2017, </a:t>
            </a:r>
            <a:r>
              <a:rPr lang="en-US" sz="6600" b="1" dirty="0">
                <a:solidFill>
                  <a:srgbClr val="000000"/>
                </a:solidFill>
              </a:rPr>
              <a:t>we’ve led geospatial innovation: </a:t>
            </a:r>
          </a:p>
        </p:txBody>
      </p:sp>
      <p:grpSp>
        <p:nvGrpSpPr>
          <p:cNvPr id="64" name="Group 63">
            <a:extLst>
              <a:ext uri="{FF2B5EF4-FFF2-40B4-BE49-F238E27FC236}">
                <a16:creationId xmlns:a16="http://schemas.microsoft.com/office/drawing/2014/main" id="{13D140A5-6104-D9CD-EFEB-0B7144163CC9}"/>
              </a:ext>
            </a:extLst>
          </p:cNvPr>
          <p:cNvGrpSpPr/>
          <p:nvPr/>
        </p:nvGrpSpPr>
        <p:grpSpPr>
          <a:xfrm>
            <a:off x="1929849" y="6775450"/>
            <a:ext cx="3162422" cy="1119300"/>
            <a:chOff x="2603598" y="6089650"/>
            <a:chExt cx="3162422" cy="1119300"/>
          </a:xfrm>
        </p:grpSpPr>
        <p:pic>
          <p:nvPicPr>
            <p:cNvPr id="178" name="Picture 177" descr="A green check marks in a square&#10;&#10;AI-generated content may be incorrect.">
              <a:extLst>
                <a:ext uri="{FF2B5EF4-FFF2-40B4-BE49-F238E27FC236}">
                  <a16:creationId xmlns:a16="http://schemas.microsoft.com/office/drawing/2014/main" id="{38E0A2C6-7E56-F311-13D3-D00B8C50C4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3598" y="6139947"/>
              <a:ext cx="1069003" cy="1069003"/>
            </a:xfrm>
            <a:prstGeom prst="rect">
              <a:avLst/>
            </a:prstGeom>
          </p:spPr>
        </p:pic>
        <p:sp>
          <p:nvSpPr>
            <p:cNvPr id="184" name="TextBox 183">
              <a:extLst>
                <a:ext uri="{FF2B5EF4-FFF2-40B4-BE49-F238E27FC236}">
                  <a16:creationId xmlns:a16="http://schemas.microsoft.com/office/drawing/2014/main" id="{92FAEAFA-607A-D8DF-6E46-903420D975D7}"/>
                </a:ext>
              </a:extLst>
            </p:cNvPr>
            <p:cNvSpPr txBox="1"/>
            <p:nvPr/>
          </p:nvSpPr>
          <p:spPr>
            <a:xfrm>
              <a:off x="3773487" y="6089650"/>
              <a:ext cx="1992533" cy="1107996"/>
            </a:xfrm>
            <a:prstGeom prst="rect">
              <a:avLst/>
            </a:prstGeom>
            <a:noFill/>
          </p:spPr>
          <p:txBody>
            <a:bodyPr wrap="square" rtlCol="0">
              <a:spAutoFit/>
            </a:bodyPr>
            <a:lstStyle/>
            <a:p>
              <a:pPr algn="ctr"/>
              <a:r>
                <a:rPr lang="en-US" sz="6000" b="1" dirty="0">
                  <a:solidFill>
                    <a:srgbClr val="2EB34D"/>
                  </a:solidFill>
                </a:rPr>
                <a:t>550</a:t>
              </a:r>
              <a:r>
                <a:rPr lang="en-US" sz="6600" b="1" dirty="0">
                  <a:solidFill>
                    <a:srgbClr val="2EB34D"/>
                  </a:solidFill>
                </a:rPr>
                <a:t>+</a:t>
              </a:r>
            </a:p>
          </p:txBody>
        </p:sp>
      </p:grpSp>
      <p:grpSp>
        <p:nvGrpSpPr>
          <p:cNvPr id="66" name="Group 65">
            <a:extLst>
              <a:ext uri="{FF2B5EF4-FFF2-40B4-BE49-F238E27FC236}">
                <a16:creationId xmlns:a16="http://schemas.microsoft.com/office/drawing/2014/main" id="{FC73502D-9A1D-EB69-1663-CD51E2C92B39}"/>
              </a:ext>
            </a:extLst>
          </p:cNvPr>
          <p:cNvGrpSpPr/>
          <p:nvPr/>
        </p:nvGrpSpPr>
        <p:grpSpPr>
          <a:xfrm>
            <a:off x="1882006" y="14721729"/>
            <a:ext cx="3413332" cy="1213124"/>
            <a:chOff x="2531854" y="13395320"/>
            <a:chExt cx="3413332" cy="1213124"/>
          </a:xfrm>
        </p:grpSpPr>
        <p:pic>
          <p:nvPicPr>
            <p:cNvPr id="182" name="Picture 181" descr="A green briefcase and check mark&#10;&#10;AI-generated content may be incorrect.">
              <a:extLst>
                <a:ext uri="{FF2B5EF4-FFF2-40B4-BE49-F238E27FC236}">
                  <a16:creationId xmlns:a16="http://schemas.microsoft.com/office/drawing/2014/main" id="{6E89A53A-700C-2190-92F8-B0E5BDA3B4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1854" y="13395320"/>
              <a:ext cx="1015663" cy="1015663"/>
            </a:xfrm>
            <a:prstGeom prst="rect">
              <a:avLst/>
            </a:prstGeom>
          </p:spPr>
        </p:pic>
        <p:sp>
          <p:nvSpPr>
            <p:cNvPr id="186" name="TextBox 185">
              <a:extLst>
                <a:ext uri="{FF2B5EF4-FFF2-40B4-BE49-F238E27FC236}">
                  <a16:creationId xmlns:a16="http://schemas.microsoft.com/office/drawing/2014/main" id="{9B574AC6-ED7D-A304-1BB3-482FB8972A12}"/>
                </a:ext>
              </a:extLst>
            </p:cNvPr>
            <p:cNvSpPr txBox="1"/>
            <p:nvPr/>
          </p:nvSpPr>
          <p:spPr>
            <a:xfrm>
              <a:off x="3347301" y="13592781"/>
              <a:ext cx="2597885" cy="1015663"/>
            </a:xfrm>
            <a:prstGeom prst="rect">
              <a:avLst/>
            </a:prstGeom>
            <a:noFill/>
          </p:spPr>
          <p:txBody>
            <a:bodyPr wrap="square" rtlCol="0">
              <a:spAutoFit/>
            </a:bodyPr>
            <a:lstStyle/>
            <a:p>
              <a:pPr algn="ctr"/>
              <a:r>
                <a:rPr lang="en-US" sz="6000" b="1" dirty="0">
                  <a:solidFill>
                    <a:srgbClr val="2EB34D"/>
                  </a:solidFill>
                </a:rPr>
                <a:t>100+</a:t>
              </a:r>
            </a:p>
          </p:txBody>
        </p:sp>
      </p:grpSp>
      <p:sp>
        <p:nvSpPr>
          <p:cNvPr id="188" name="TextBox 187">
            <a:extLst>
              <a:ext uri="{FF2B5EF4-FFF2-40B4-BE49-F238E27FC236}">
                <a16:creationId xmlns:a16="http://schemas.microsoft.com/office/drawing/2014/main" id="{B30D0852-1B19-5385-AB98-E3B0040BA8C3}"/>
              </a:ext>
            </a:extLst>
          </p:cNvPr>
          <p:cNvSpPr txBox="1"/>
          <p:nvPr/>
        </p:nvSpPr>
        <p:spPr>
          <a:xfrm>
            <a:off x="891406" y="8147050"/>
            <a:ext cx="4885050" cy="707886"/>
          </a:xfrm>
          <a:prstGeom prst="rect">
            <a:avLst/>
          </a:prstGeom>
          <a:noFill/>
        </p:spPr>
        <p:txBody>
          <a:bodyPr wrap="square" rtlCol="0">
            <a:spAutoFit/>
          </a:bodyPr>
          <a:lstStyle/>
          <a:p>
            <a:pPr algn="ctr"/>
            <a:r>
              <a:rPr lang="en-US" sz="4000" b="1" dirty="0">
                <a:solidFill>
                  <a:schemeClr val="tx1">
                    <a:lumMod val="50000"/>
                    <a:lumOff val="50000"/>
                  </a:schemeClr>
                </a:solidFill>
              </a:rPr>
              <a:t>Projects delivered</a:t>
            </a:r>
          </a:p>
        </p:txBody>
      </p:sp>
      <p:grpSp>
        <p:nvGrpSpPr>
          <p:cNvPr id="65" name="Group 64">
            <a:extLst>
              <a:ext uri="{FF2B5EF4-FFF2-40B4-BE49-F238E27FC236}">
                <a16:creationId xmlns:a16="http://schemas.microsoft.com/office/drawing/2014/main" id="{59BEDB20-0B15-5174-670E-197A17D539D8}"/>
              </a:ext>
            </a:extLst>
          </p:cNvPr>
          <p:cNvGrpSpPr/>
          <p:nvPr/>
        </p:nvGrpSpPr>
        <p:grpSpPr>
          <a:xfrm>
            <a:off x="2108842" y="10733373"/>
            <a:ext cx="2447188" cy="1141657"/>
            <a:chOff x="2013802" y="9566898"/>
            <a:chExt cx="2447188" cy="1141657"/>
          </a:xfrm>
        </p:grpSpPr>
        <p:pic>
          <p:nvPicPr>
            <p:cNvPr id="180" name="Picture 179" descr="A green and black diagram&#10;&#10;AI-generated content may be incorrect.">
              <a:extLst>
                <a:ext uri="{FF2B5EF4-FFF2-40B4-BE49-F238E27FC236}">
                  <a16:creationId xmlns:a16="http://schemas.microsoft.com/office/drawing/2014/main" id="{BBBCA19E-5973-6308-70BC-3E99F0F406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3802" y="9566898"/>
              <a:ext cx="1141657" cy="1141657"/>
            </a:xfrm>
            <a:prstGeom prst="rect">
              <a:avLst/>
            </a:prstGeom>
          </p:spPr>
        </p:pic>
        <p:sp>
          <p:nvSpPr>
            <p:cNvPr id="185" name="TextBox 184">
              <a:extLst>
                <a:ext uri="{FF2B5EF4-FFF2-40B4-BE49-F238E27FC236}">
                  <a16:creationId xmlns:a16="http://schemas.microsoft.com/office/drawing/2014/main" id="{34861179-23CE-E4AC-8773-ECDADBED894C}"/>
                </a:ext>
              </a:extLst>
            </p:cNvPr>
            <p:cNvSpPr txBox="1"/>
            <p:nvPr/>
          </p:nvSpPr>
          <p:spPr>
            <a:xfrm>
              <a:off x="2906183" y="9675619"/>
              <a:ext cx="1554807" cy="1015663"/>
            </a:xfrm>
            <a:prstGeom prst="rect">
              <a:avLst/>
            </a:prstGeom>
            <a:noFill/>
          </p:spPr>
          <p:txBody>
            <a:bodyPr wrap="square" rtlCol="0">
              <a:spAutoFit/>
            </a:bodyPr>
            <a:lstStyle/>
            <a:p>
              <a:pPr algn="ctr"/>
              <a:r>
                <a:rPr lang="en-US" sz="6000" b="1" dirty="0">
                  <a:solidFill>
                    <a:srgbClr val="2EB34D"/>
                  </a:solidFill>
                </a:rPr>
                <a:t>10</a:t>
              </a:r>
            </a:p>
          </p:txBody>
        </p:sp>
      </p:grpSp>
      <p:sp>
        <p:nvSpPr>
          <p:cNvPr id="189" name="TextBox 188">
            <a:extLst>
              <a:ext uri="{FF2B5EF4-FFF2-40B4-BE49-F238E27FC236}">
                <a16:creationId xmlns:a16="http://schemas.microsoft.com/office/drawing/2014/main" id="{C43C5033-6CCB-39D1-AFEE-9D6757A078C1}"/>
              </a:ext>
            </a:extLst>
          </p:cNvPr>
          <p:cNvSpPr txBox="1"/>
          <p:nvPr/>
        </p:nvSpPr>
        <p:spPr>
          <a:xfrm>
            <a:off x="573087" y="12087364"/>
            <a:ext cx="5518698" cy="707886"/>
          </a:xfrm>
          <a:prstGeom prst="rect">
            <a:avLst/>
          </a:prstGeom>
          <a:noFill/>
        </p:spPr>
        <p:txBody>
          <a:bodyPr wrap="square" rtlCol="0">
            <a:spAutoFit/>
          </a:bodyPr>
          <a:lstStyle/>
          <a:p>
            <a:pPr algn="ctr"/>
            <a:r>
              <a:rPr lang="en-US" sz="4000" b="1" dirty="0">
                <a:solidFill>
                  <a:schemeClr val="tx1">
                    <a:lumMod val="50000"/>
                    <a:lumOff val="50000"/>
                  </a:schemeClr>
                </a:solidFill>
              </a:rPr>
              <a:t>Verticals we serve</a:t>
            </a:r>
          </a:p>
        </p:txBody>
      </p:sp>
      <p:sp>
        <p:nvSpPr>
          <p:cNvPr id="190" name="TextBox 189">
            <a:extLst>
              <a:ext uri="{FF2B5EF4-FFF2-40B4-BE49-F238E27FC236}">
                <a16:creationId xmlns:a16="http://schemas.microsoft.com/office/drawing/2014/main" id="{0E19F38F-C12E-57EF-256F-CC535E5B5C9A}"/>
              </a:ext>
            </a:extLst>
          </p:cNvPr>
          <p:cNvSpPr txBox="1"/>
          <p:nvPr/>
        </p:nvSpPr>
        <p:spPr>
          <a:xfrm>
            <a:off x="783397" y="16125964"/>
            <a:ext cx="5264885" cy="707886"/>
          </a:xfrm>
          <a:prstGeom prst="rect">
            <a:avLst/>
          </a:prstGeom>
          <a:noFill/>
        </p:spPr>
        <p:txBody>
          <a:bodyPr wrap="square" rtlCol="0">
            <a:spAutoFit/>
          </a:bodyPr>
          <a:lstStyle/>
          <a:p>
            <a:pPr algn="ctr"/>
            <a:r>
              <a:rPr lang="en-US" sz="4000" b="1" dirty="0">
                <a:solidFill>
                  <a:schemeClr val="tx1">
                    <a:lumMod val="50000"/>
                    <a:lumOff val="50000"/>
                  </a:schemeClr>
                </a:solidFill>
              </a:rPr>
              <a:t>Satisfied Customers</a:t>
            </a:r>
          </a:p>
        </p:txBody>
      </p:sp>
      <p:sp>
        <p:nvSpPr>
          <p:cNvPr id="212" name="object 8">
            <a:extLst>
              <a:ext uri="{FF2B5EF4-FFF2-40B4-BE49-F238E27FC236}">
                <a16:creationId xmlns:a16="http://schemas.microsoft.com/office/drawing/2014/main" id="{CDB06490-E0B7-EE85-D0C8-EE650D90112F}"/>
              </a:ext>
            </a:extLst>
          </p:cNvPr>
          <p:cNvSpPr/>
          <p:nvPr/>
        </p:nvSpPr>
        <p:spPr>
          <a:xfrm>
            <a:off x="18259390" y="6478456"/>
            <a:ext cx="5414605" cy="4353648"/>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213" name="object 8">
            <a:extLst>
              <a:ext uri="{FF2B5EF4-FFF2-40B4-BE49-F238E27FC236}">
                <a16:creationId xmlns:a16="http://schemas.microsoft.com/office/drawing/2014/main" id="{2EB6AECF-C6F9-15F7-9F60-38BD18686A02}"/>
              </a:ext>
            </a:extLst>
          </p:cNvPr>
          <p:cNvSpPr/>
          <p:nvPr/>
        </p:nvSpPr>
        <p:spPr>
          <a:xfrm>
            <a:off x="12734285" y="6478456"/>
            <a:ext cx="5414605" cy="4353648"/>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214" name="object 2">
            <a:extLst>
              <a:ext uri="{FF2B5EF4-FFF2-40B4-BE49-F238E27FC236}">
                <a16:creationId xmlns:a16="http://schemas.microsoft.com/office/drawing/2014/main" id="{9236AC0C-6230-2559-92D3-42321BAEE6B0}"/>
              </a:ext>
            </a:extLst>
          </p:cNvPr>
          <p:cNvSpPr txBox="1"/>
          <p:nvPr/>
        </p:nvSpPr>
        <p:spPr>
          <a:xfrm>
            <a:off x="13612787" y="6865151"/>
            <a:ext cx="3657600" cy="2833082"/>
          </a:xfrm>
          <a:prstGeom prst="rect">
            <a:avLst/>
          </a:prstGeom>
        </p:spPr>
        <p:txBody>
          <a:bodyPr vert="horz" wrap="square" lIns="0" tIns="20319" rIns="0" bIns="0" rtlCol="0">
            <a:spAutoFit/>
          </a:bodyPr>
          <a:lstStyle/>
          <a:p>
            <a:pPr marR="40638" algn="ctr">
              <a:spcBef>
                <a:spcPts val="160"/>
              </a:spcBef>
            </a:pPr>
            <a:r>
              <a:rPr sz="3822" spc="-18" dirty="0">
                <a:latin typeface="Poppins Medium"/>
                <a:cs typeface="Poppins Medium"/>
              </a:rPr>
              <a:t>Around</a:t>
            </a:r>
            <a:endParaRPr sz="3822" dirty="0">
              <a:latin typeface="Poppins Medium"/>
              <a:cs typeface="Poppins Medium"/>
            </a:endParaRPr>
          </a:p>
          <a:p>
            <a:pPr marL="295756">
              <a:spcBef>
                <a:spcPts val="3180"/>
              </a:spcBef>
            </a:pPr>
            <a:r>
              <a:rPr sz="4355" b="1" dirty="0">
                <a:solidFill>
                  <a:srgbClr val="2CAD4A"/>
                </a:solidFill>
                <a:latin typeface="Poppins"/>
                <a:cs typeface="Poppins"/>
              </a:rPr>
              <a:t>7,000</a:t>
            </a:r>
            <a:r>
              <a:rPr sz="4355" b="1" spc="9" dirty="0">
                <a:solidFill>
                  <a:srgbClr val="2CAD4A"/>
                </a:solidFill>
                <a:latin typeface="Poppins"/>
                <a:cs typeface="Poppins"/>
              </a:rPr>
              <a:t> </a:t>
            </a:r>
            <a:r>
              <a:rPr sz="4355" b="1" spc="-44" dirty="0">
                <a:solidFill>
                  <a:srgbClr val="2CAD4A"/>
                </a:solidFill>
                <a:latin typeface="Poppins"/>
                <a:cs typeface="Poppins"/>
              </a:rPr>
              <a:t>KMs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of railway tracks surveyed</a:t>
            </a:r>
          </a:p>
        </p:txBody>
      </p:sp>
      <p:grpSp>
        <p:nvGrpSpPr>
          <p:cNvPr id="215" name="object 3">
            <a:extLst>
              <a:ext uri="{FF2B5EF4-FFF2-40B4-BE49-F238E27FC236}">
                <a16:creationId xmlns:a16="http://schemas.microsoft.com/office/drawing/2014/main" id="{C2287405-38FE-2F7F-A4B2-D23841F1EC62}"/>
              </a:ext>
            </a:extLst>
          </p:cNvPr>
          <p:cNvGrpSpPr/>
          <p:nvPr/>
        </p:nvGrpSpPr>
        <p:grpSpPr>
          <a:xfrm>
            <a:off x="14484789" y="10042876"/>
            <a:ext cx="1913597" cy="1913597"/>
            <a:chOff x="5700983" y="4805081"/>
            <a:chExt cx="1283335" cy="1283335"/>
          </a:xfrm>
        </p:grpSpPr>
        <p:sp>
          <p:nvSpPr>
            <p:cNvPr id="216" name="object 4">
              <a:extLst>
                <a:ext uri="{FF2B5EF4-FFF2-40B4-BE49-F238E27FC236}">
                  <a16:creationId xmlns:a16="http://schemas.microsoft.com/office/drawing/2014/main" id="{9248D980-9BA2-FD41-629C-DD0B1C86C2D0}"/>
                </a:ext>
              </a:extLst>
            </p:cNvPr>
            <p:cNvSpPr/>
            <p:nvPr/>
          </p:nvSpPr>
          <p:spPr>
            <a:xfrm>
              <a:off x="5700983"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8" y="1281488"/>
                  </a:lnTo>
                  <a:lnTo>
                    <a:pt x="736427" y="1276291"/>
                  </a:lnTo>
                  <a:lnTo>
                    <a:pt x="782276" y="1267781"/>
                  </a:lnTo>
                  <a:lnTo>
                    <a:pt x="826922" y="1256082"/>
                  </a:lnTo>
                  <a:lnTo>
                    <a:pt x="870239" y="1241318"/>
                  </a:lnTo>
                  <a:lnTo>
                    <a:pt x="912105" y="1223614"/>
                  </a:lnTo>
                  <a:lnTo>
                    <a:pt x="952394" y="1203092"/>
                  </a:lnTo>
                  <a:lnTo>
                    <a:pt x="990983" y="1179878"/>
                  </a:lnTo>
                  <a:lnTo>
                    <a:pt x="1027748" y="1154095"/>
                  </a:lnTo>
                  <a:lnTo>
                    <a:pt x="1062565" y="1125867"/>
                  </a:lnTo>
                  <a:lnTo>
                    <a:pt x="1095309" y="1095320"/>
                  </a:lnTo>
                  <a:lnTo>
                    <a:pt x="1125857" y="1062575"/>
                  </a:lnTo>
                  <a:lnTo>
                    <a:pt x="1154084" y="1027759"/>
                  </a:lnTo>
                  <a:lnTo>
                    <a:pt x="1179867" y="990994"/>
                  </a:lnTo>
                  <a:lnTo>
                    <a:pt x="1203082" y="952404"/>
                  </a:lnTo>
                  <a:lnTo>
                    <a:pt x="1223603" y="912115"/>
                  </a:lnTo>
                  <a:lnTo>
                    <a:pt x="1241308" y="870250"/>
                  </a:lnTo>
                  <a:lnTo>
                    <a:pt x="1256072" y="826932"/>
                  </a:lnTo>
                  <a:lnTo>
                    <a:pt x="1267771" y="782287"/>
                  </a:lnTo>
                  <a:lnTo>
                    <a:pt x="1276281" y="736438"/>
                  </a:lnTo>
                  <a:lnTo>
                    <a:pt x="1281478" y="689509"/>
                  </a:lnTo>
                  <a:lnTo>
                    <a:pt x="1283238" y="641624"/>
                  </a:lnTo>
                  <a:lnTo>
                    <a:pt x="1281478" y="593739"/>
                  </a:lnTo>
                  <a:lnTo>
                    <a:pt x="1276281" y="546810"/>
                  </a:lnTo>
                  <a:lnTo>
                    <a:pt x="1267771" y="500961"/>
                  </a:lnTo>
                  <a:lnTo>
                    <a:pt x="1256072" y="456316"/>
                  </a:lnTo>
                  <a:lnTo>
                    <a:pt x="1241308" y="412998"/>
                  </a:lnTo>
                  <a:lnTo>
                    <a:pt x="1223603" y="371133"/>
                  </a:lnTo>
                  <a:lnTo>
                    <a:pt x="1203082" y="330844"/>
                  </a:lnTo>
                  <a:lnTo>
                    <a:pt x="1179867" y="292254"/>
                  </a:lnTo>
                  <a:lnTo>
                    <a:pt x="1154084" y="255489"/>
                  </a:lnTo>
                  <a:lnTo>
                    <a:pt x="1125857" y="220673"/>
                  </a:lnTo>
                  <a:lnTo>
                    <a:pt x="1095309" y="187928"/>
                  </a:lnTo>
                  <a:lnTo>
                    <a:pt x="1062565" y="157380"/>
                  </a:lnTo>
                  <a:lnTo>
                    <a:pt x="1027748" y="129153"/>
                  </a:lnTo>
                  <a:lnTo>
                    <a:pt x="990983" y="103370"/>
                  </a:lnTo>
                  <a:lnTo>
                    <a:pt x="952394" y="80156"/>
                  </a:lnTo>
                  <a:lnTo>
                    <a:pt x="912105" y="59634"/>
                  </a:lnTo>
                  <a:lnTo>
                    <a:pt x="870239" y="41930"/>
                  </a:lnTo>
                  <a:lnTo>
                    <a:pt x="826922" y="27166"/>
                  </a:lnTo>
                  <a:lnTo>
                    <a:pt x="782276" y="15467"/>
                  </a:lnTo>
                  <a:lnTo>
                    <a:pt x="736427" y="6956"/>
                  </a:lnTo>
                  <a:lnTo>
                    <a:pt x="689498" y="1759"/>
                  </a:lnTo>
                  <a:lnTo>
                    <a:pt x="641613" y="0"/>
                  </a:lnTo>
                  <a:close/>
                </a:path>
              </a:pathLst>
            </a:custGeom>
            <a:solidFill>
              <a:srgbClr val="2CAD4A"/>
            </a:solidFill>
          </p:spPr>
          <p:txBody>
            <a:bodyPr wrap="square" lIns="0" tIns="0" rIns="0" bIns="0" rtlCol="0"/>
            <a:lstStyle/>
            <a:p>
              <a:endParaRPr dirty="0"/>
            </a:p>
          </p:txBody>
        </p:sp>
        <p:sp>
          <p:nvSpPr>
            <p:cNvPr id="217" name="object 5">
              <a:extLst>
                <a:ext uri="{FF2B5EF4-FFF2-40B4-BE49-F238E27FC236}">
                  <a16:creationId xmlns:a16="http://schemas.microsoft.com/office/drawing/2014/main" id="{49933CB1-FF71-A599-2725-34591365A6D2}"/>
                </a:ext>
              </a:extLst>
            </p:cNvPr>
            <p:cNvSpPr/>
            <p:nvPr/>
          </p:nvSpPr>
          <p:spPr>
            <a:xfrm>
              <a:off x="6068669" y="5129916"/>
              <a:ext cx="573405" cy="710565"/>
            </a:xfrm>
            <a:custGeom>
              <a:avLst/>
              <a:gdLst/>
              <a:ahLst/>
              <a:cxnLst/>
              <a:rect l="l" t="t" r="r" b="b"/>
              <a:pathLst>
                <a:path w="573404" h="710564">
                  <a:moveTo>
                    <a:pt x="423926" y="705205"/>
                  </a:moveTo>
                  <a:lnTo>
                    <a:pt x="423837" y="697293"/>
                  </a:lnTo>
                  <a:lnTo>
                    <a:pt x="421754" y="687425"/>
                  </a:lnTo>
                  <a:lnTo>
                    <a:pt x="398335" y="576199"/>
                  </a:lnTo>
                  <a:lnTo>
                    <a:pt x="398335" y="687425"/>
                  </a:lnTo>
                  <a:lnTo>
                    <a:pt x="375945" y="687425"/>
                  </a:lnTo>
                  <a:lnTo>
                    <a:pt x="373532" y="675970"/>
                  </a:lnTo>
                  <a:lnTo>
                    <a:pt x="368706" y="653059"/>
                  </a:lnTo>
                  <a:lnTo>
                    <a:pt x="363880" y="630135"/>
                  </a:lnTo>
                  <a:lnTo>
                    <a:pt x="359054" y="607225"/>
                  </a:lnTo>
                  <a:lnTo>
                    <a:pt x="354228" y="584314"/>
                  </a:lnTo>
                  <a:lnTo>
                    <a:pt x="349402" y="561390"/>
                  </a:lnTo>
                  <a:lnTo>
                    <a:pt x="345287" y="541858"/>
                  </a:lnTo>
                  <a:lnTo>
                    <a:pt x="345287" y="653059"/>
                  </a:lnTo>
                  <a:lnTo>
                    <a:pt x="227596" y="653059"/>
                  </a:lnTo>
                  <a:lnTo>
                    <a:pt x="232422" y="630135"/>
                  </a:lnTo>
                  <a:lnTo>
                    <a:pt x="340461" y="630135"/>
                  </a:lnTo>
                  <a:lnTo>
                    <a:pt x="345287" y="653059"/>
                  </a:lnTo>
                  <a:lnTo>
                    <a:pt x="345287" y="541858"/>
                  </a:lnTo>
                  <a:lnTo>
                    <a:pt x="344576" y="538480"/>
                  </a:lnTo>
                  <a:lnTo>
                    <a:pt x="339750" y="515556"/>
                  </a:lnTo>
                  <a:lnTo>
                    <a:pt x="335635" y="496023"/>
                  </a:lnTo>
                  <a:lnTo>
                    <a:pt x="335635" y="607225"/>
                  </a:lnTo>
                  <a:lnTo>
                    <a:pt x="237248" y="607225"/>
                  </a:lnTo>
                  <a:lnTo>
                    <a:pt x="242062" y="584314"/>
                  </a:lnTo>
                  <a:lnTo>
                    <a:pt x="330796" y="584314"/>
                  </a:lnTo>
                  <a:lnTo>
                    <a:pt x="335635" y="607225"/>
                  </a:lnTo>
                  <a:lnTo>
                    <a:pt x="335635" y="496023"/>
                  </a:lnTo>
                  <a:lnTo>
                    <a:pt x="334924" y="492645"/>
                  </a:lnTo>
                  <a:lnTo>
                    <a:pt x="357339" y="492645"/>
                  </a:lnTo>
                  <a:lnTo>
                    <a:pt x="398335" y="687425"/>
                  </a:lnTo>
                  <a:lnTo>
                    <a:pt x="398335" y="576199"/>
                  </a:lnTo>
                  <a:lnTo>
                    <a:pt x="380746" y="492645"/>
                  </a:lnTo>
                  <a:lnTo>
                    <a:pt x="379844" y="488391"/>
                  </a:lnTo>
                  <a:lnTo>
                    <a:pt x="385927" y="484111"/>
                  </a:lnTo>
                  <a:lnTo>
                    <a:pt x="389534" y="477151"/>
                  </a:lnTo>
                  <a:lnTo>
                    <a:pt x="389534" y="469747"/>
                  </a:lnTo>
                  <a:lnTo>
                    <a:pt x="389547" y="320789"/>
                  </a:lnTo>
                  <a:lnTo>
                    <a:pt x="372757" y="280301"/>
                  </a:lnTo>
                  <a:lnTo>
                    <a:pt x="332257" y="263512"/>
                  </a:lnTo>
                  <a:lnTo>
                    <a:pt x="240601" y="263512"/>
                  </a:lnTo>
                  <a:lnTo>
                    <a:pt x="218325" y="268033"/>
                  </a:lnTo>
                  <a:lnTo>
                    <a:pt x="200126" y="280301"/>
                  </a:lnTo>
                  <a:lnTo>
                    <a:pt x="187845" y="298513"/>
                  </a:lnTo>
                  <a:lnTo>
                    <a:pt x="183324" y="320789"/>
                  </a:lnTo>
                  <a:lnTo>
                    <a:pt x="183324" y="407327"/>
                  </a:lnTo>
                  <a:lnTo>
                    <a:pt x="188455" y="412457"/>
                  </a:lnTo>
                  <a:lnTo>
                    <a:pt x="201104" y="412457"/>
                  </a:lnTo>
                  <a:lnTo>
                    <a:pt x="206235" y="407327"/>
                  </a:lnTo>
                  <a:lnTo>
                    <a:pt x="206235" y="320789"/>
                  </a:lnTo>
                  <a:lnTo>
                    <a:pt x="208940" y="307416"/>
                  </a:lnTo>
                  <a:lnTo>
                    <a:pt x="216306" y="296506"/>
                  </a:lnTo>
                  <a:lnTo>
                    <a:pt x="227228" y="289140"/>
                  </a:lnTo>
                  <a:lnTo>
                    <a:pt x="240601" y="286423"/>
                  </a:lnTo>
                  <a:lnTo>
                    <a:pt x="332257" y="286423"/>
                  </a:lnTo>
                  <a:lnTo>
                    <a:pt x="345630" y="289140"/>
                  </a:lnTo>
                  <a:lnTo>
                    <a:pt x="356552" y="296506"/>
                  </a:lnTo>
                  <a:lnTo>
                    <a:pt x="363918" y="307416"/>
                  </a:lnTo>
                  <a:lnTo>
                    <a:pt x="366636" y="320789"/>
                  </a:lnTo>
                  <a:lnTo>
                    <a:pt x="366636" y="469747"/>
                  </a:lnTo>
                  <a:lnTo>
                    <a:pt x="325983" y="469747"/>
                  </a:lnTo>
                  <a:lnTo>
                    <a:pt x="325983" y="561390"/>
                  </a:lnTo>
                  <a:lnTo>
                    <a:pt x="246888" y="561390"/>
                  </a:lnTo>
                  <a:lnTo>
                    <a:pt x="251701" y="538480"/>
                  </a:lnTo>
                  <a:lnTo>
                    <a:pt x="321157" y="538480"/>
                  </a:lnTo>
                  <a:lnTo>
                    <a:pt x="325983" y="561390"/>
                  </a:lnTo>
                  <a:lnTo>
                    <a:pt x="325983" y="469747"/>
                  </a:lnTo>
                  <a:lnTo>
                    <a:pt x="316331" y="469747"/>
                  </a:lnTo>
                  <a:lnTo>
                    <a:pt x="316331" y="515556"/>
                  </a:lnTo>
                  <a:lnTo>
                    <a:pt x="256527" y="515556"/>
                  </a:lnTo>
                  <a:lnTo>
                    <a:pt x="261353" y="492645"/>
                  </a:lnTo>
                  <a:lnTo>
                    <a:pt x="311505" y="492645"/>
                  </a:lnTo>
                  <a:lnTo>
                    <a:pt x="316331" y="515556"/>
                  </a:lnTo>
                  <a:lnTo>
                    <a:pt x="316331" y="469747"/>
                  </a:lnTo>
                  <a:lnTo>
                    <a:pt x="237959" y="469747"/>
                  </a:lnTo>
                  <a:lnTo>
                    <a:pt x="237959" y="492645"/>
                  </a:lnTo>
                  <a:lnTo>
                    <a:pt x="196926" y="687425"/>
                  </a:lnTo>
                  <a:lnTo>
                    <a:pt x="174523" y="687425"/>
                  </a:lnTo>
                  <a:lnTo>
                    <a:pt x="215544" y="492645"/>
                  </a:lnTo>
                  <a:lnTo>
                    <a:pt x="237959" y="492645"/>
                  </a:lnTo>
                  <a:lnTo>
                    <a:pt x="237959" y="469747"/>
                  </a:lnTo>
                  <a:lnTo>
                    <a:pt x="206235" y="469747"/>
                  </a:lnTo>
                  <a:lnTo>
                    <a:pt x="206235" y="440499"/>
                  </a:lnTo>
                  <a:lnTo>
                    <a:pt x="201104" y="435368"/>
                  </a:lnTo>
                  <a:lnTo>
                    <a:pt x="188455" y="435368"/>
                  </a:lnTo>
                  <a:lnTo>
                    <a:pt x="183324" y="440499"/>
                  </a:lnTo>
                  <a:lnTo>
                    <a:pt x="183324" y="477151"/>
                  </a:lnTo>
                  <a:lnTo>
                    <a:pt x="186944" y="484111"/>
                  </a:lnTo>
                  <a:lnTo>
                    <a:pt x="193014" y="488391"/>
                  </a:lnTo>
                  <a:lnTo>
                    <a:pt x="148475" y="699897"/>
                  </a:lnTo>
                  <a:lnTo>
                    <a:pt x="149326" y="703414"/>
                  </a:lnTo>
                  <a:lnTo>
                    <a:pt x="153682" y="708787"/>
                  </a:lnTo>
                  <a:lnTo>
                    <a:pt x="156959" y="710336"/>
                  </a:lnTo>
                  <a:lnTo>
                    <a:pt x="211658" y="710336"/>
                  </a:lnTo>
                  <a:lnTo>
                    <a:pt x="216319" y="706539"/>
                  </a:lnTo>
                  <a:lnTo>
                    <a:pt x="220345" y="687425"/>
                  </a:lnTo>
                  <a:lnTo>
                    <a:pt x="222758" y="675970"/>
                  </a:lnTo>
                  <a:lnTo>
                    <a:pt x="350100" y="675970"/>
                  </a:lnTo>
                  <a:lnTo>
                    <a:pt x="356450" y="706094"/>
                  </a:lnTo>
                  <a:lnTo>
                    <a:pt x="356539" y="706539"/>
                  </a:lnTo>
                  <a:lnTo>
                    <a:pt x="361226" y="710336"/>
                  </a:lnTo>
                  <a:lnTo>
                    <a:pt x="418795" y="710336"/>
                  </a:lnTo>
                  <a:lnTo>
                    <a:pt x="423926" y="705205"/>
                  </a:lnTo>
                  <a:close/>
                </a:path>
                <a:path w="573404" h="710564">
                  <a:moveTo>
                    <a:pt x="572858" y="126022"/>
                  </a:moveTo>
                  <a:lnTo>
                    <a:pt x="562914" y="76987"/>
                  </a:lnTo>
                  <a:lnTo>
                    <a:pt x="535914" y="36944"/>
                  </a:lnTo>
                  <a:lnTo>
                    <a:pt x="495871" y="9931"/>
                  </a:lnTo>
                  <a:lnTo>
                    <a:pt x="446824" y="0"/>
                  </a:lnTo>
                  <a:lnTo>
                    <a:pt x="121843" y="0"/>
                  </a:lnTo>
                  <a:lnTo>
                    <a:pt x="117716" y="190"/>
                  </a:lnTo>
                  <a:lnTo>
                    <a:pt x="107327" y="1130"/>
                  </a:lnTo>
                  <a:lnTo>
                    <a:pt x="102654" y="6667"/>
                  </a:lnTo>
                  <a:lnTo>
                    <a:pt x="103708" y="19278"/>
                  </a:lnTo>
                  <a:lnTo>
                    <a:pt x="109245" y="23964"/>
                  </a:lnTo>
                  <a:lnTo>
                    <a:pt x="122605" y="22910"/>
                  </a:lnTo>
                  <a:lnTo>
                    <a:pt x="446824" y="22910"/>
                  </a:lnTo>
                  <a:lnTo>
                    <a:pt x="484149" y="29921"/>
                  </a:lnTo>
                  <a:lnTo>
                    <a:pt x="515518" y="49199"/>
                  </a:lnTo>
                  <a:lnTo>
                    <a:pt x="538162" y="78257"/>
                  </a:lnTo>
                  <a:lnTo>
                    <a:pt x="549275" y="114566"/>
                  </a:lnTo>
                  <a:lnTo>
                    <a:pt x="497789" y="114566"/>
                  </a:lnTo>
                  <a:lnTo>
                    <a:pt x="492658" y="119697"/>
                  </a:lnTo>
                  <a:lnTo>
                    <a:pt x="492658" y="132346"/>
                  </a:lnTo>
                  <a:lnTo>
                    <a:pt x="497789" y="137477"/>
                  </a:lnTo>
                  <a:lnTo>
                    <a:pt x="549948" y="137477"/>
                  </a:lnTo>
                  <a:lnTo>
                    <a:pt x="549948" y="263499"/>
                  </a:lnTo>
                  <a:lnTo>
                    <a:pt x="509244" y="263499"/>
                  </a:lnTo>
                  <a:lnTo>
                    <a:pt x="504113" y="268630"/>
                  </a:lnTo>
                  <a:lnTo>
                    <a:pt x="504113" y="281292"/>
                  </a:lnTo>
                  <a:lnTo>
                    <a:pt x="509244" y="286423"/>
                  </a:lnTo>
                  <a:lnTo>
                    <a:pt x="549948" y="286423"/>
                  </a:lnTo>
                  <a:lnTo>
                    <a:pt x="549948" y="309333"/>
                  </a:lnTo>
                  <a:lnTo>
                    <a:pt x="520700" y="309333"/>
                  </a:lnTo>
                  <a:lnTo>
                    <a:pt x="515581" y="314464"/>
                  </a:lnTo>
                  <a:lnTo>
                    <a:pt x="515581" y="327126"/>
                  </a:lnTo>
                  <a:lnTo>
                    <a:pt x="520700" y="332244"/>
                  </a:lnTo>
                  <a:lnTo>
                    <a:pt x="549948" y="332244"/>
                  </a:lnTo>
                  <a:lnTo>
                    <a:pt x="549948" y="458279"/>
                  </a:lnTo>
                  <a:lnTo>
                    <a:pt x="481203" y="458279"/>
                  </a:lnTo>
                  <a:lnTo>
                    <a:pt x="481203" y="401002"/>
                  </a:lnTo>
                  <a:lnTo>
                    <a:pt x="510451" y="401002"/>
                  </a:lnTo>
                  <a:lnTo>
                    <a:pt x="515581" y="395871"/>
                  </a:lnTo>
                  <a:lnTo>
                    <a:pt x="515581" y="383209"/>
                  </a:lnTo>
                  <a:lnTo>
                    <a:pt x="510451" y="378079"/>
                  </a:lnTo>
                  <a:lnTo>
                    <a:pt x="481203" y="378079"/>
                  </a:lnTo>
                  <a:lnTo>
                    <a:pt x="481203" y="286423"/>
                  </a:lnTo>
                  <a:lnTo>
                    <a:pt x="474294" y="234810"/>
                  </a:lnTo>
                  <a:lnTo>
                    <a:pt x="454583" y="188023"/>
                  </a:lnTo>
                  <a:lnTo>
                    <a:pt x="423722" y="148170"/>
                  </a:lnTo>
                  <a:lnTo>
                    <a:pt x="383349" y="117386"/>
                  </a:lnTo>
                  <a:lnTo>
                    <a:pt x="335102" y="97777"/>
                  </a:lnTo>
                  <a:lnTo>
                    <a:pt x="329006" y="96075"/>
                  </a:lnTo>
                  <a:lnTo>
                    <a:pt x="322681" y="99618"/>
                  </a:lnTo>
                  <a:lnTo>
                    <a:pt x="319265" y="111810"/>
                  </a:lnTo>
                  <a:lnTo>
                    <a:pt x="322808" y="118135"/>
                  </a:lnTo>
                  <a:lnTo>
                    <a:pt x="329399" y="119964"/>
                  </a:lnTo>
                  <a:lnTo>
                    <a:pt x="371957" y="137261"/>
                  </a:lnTo>
                  <a:lnTo>
                    <a:pt x="407581" y="164426"/>
                  </a:lnTo>
                  <a:lnTo>
                    <a:pt x="434809" y="199593"/>
                  </a:lnTo>
                  <a:lnTo>
                    <a:pt x="452208" y="240880"/>
                  </a:lnTo>
                  <a:lnTo>
                    <a:pt x="458292" y="286423"/>
                  </a:lnTo>
                  <a:lnTo>
                    <a:pt x="458292" y="458279"/>
                  </a:lnTo>
                  <a:lnTo>
                    <a:pt x="435381" y="458279"/>
                  </a:lnTo>
                  <a:lnTo>
                    <a:pt x="435381" y="286423"/>
                  </a:lnTo>
                  <a:lnTo>
                    <a:pt x="427786" y="239344"/>
                  </a:lnTo>
                  <a:lnTo>
                    <a:pt x="406641" y="198462"/>
                  </a:lnTo>
                  <a:lnTo>
                    <a:pt x="374396" y="166217"/>
                  </a:lnTo>
                  <a:lnTo>
                    <a:pt x="333514" y="145072"/>
                  </a:lnTo>
                  <a:lnTo>
                    <a:pt x="286435" y="137477"/>
                  </a:lnTo>
                  <a:lnTo>
                    <a:pt x="239356" y="145072"/>
                  </a:lnTo>
                  <a:lnTo>
                    <a:pt x="198475" y="166217"/>
                  </a:lnTo>
                  <a:lnTo>
                    <a:pt x="166230" y="198462"/>
                  </a:lnTo>
                  <a:lnTo>
                    <a:pt x="145084" y="239344"/>
                  </a:lnTo>
                  <a:lnTo>
                    <a:pt x="137490" y="286423"/>
                  </a:lnTo>
                  <a:lnTo>
                    <a:pt x="137490" y="458279"/>
                  </a:lnTo>
                  <a:lnTo>
                    <a:pt x="114579" y="458279"/>
                  </a:lnTo>
                  <a:lnTo>
                    <a:pt x="114579" y="286423"/>
                  </a:lnTo>
                  <a:lnTo>
                    <a:pt x="120751" y="240753"/>
                  </a:lnTo>
                  <a:lnTo>
                    <a:pt x="138099" y="199720"/>
                  </a:lnTo>
                  <a:lnTo>
                    <a:pt x="164973" y="164960"/>
                  </a:lnTo>
                  <a:lnTo>
                    <a:pt x="199732" y="138087"/>
                  </a:lnTo>
                  <a:lnTo>
                    <a:pt x="240766" y="120738"/>
                  </a:lnTo>
                  <a:lnTo>
                    <a:pt x="286435" y="114566"/>
                  </a:lnTo>
                  <a:lnTo>
                    <a:pt x="292760" y="114566"/>
                  </a:lnTo>
                  <a:lnTo>
                    <a:pt x="297891" y="109435"/>
                  </a:lnTo>
                  <a:lnTo>
                    <a:pt x="297891" y="96774"/>
                  </a:lnTo>
                  <a:lnTo>
                    <a:pt x="292760" y="91643"/>
                  </a:lnTo>
                  <a:lnTo>
                    <a:pt x="286435" y="91643"/>
                  </a:lnTo>
                  <a:lnTo>
                    <a:pt x="241833" y="96799"/>
                  </a:lnTo>
                  <a:lnTo>
                    <a:pt x="200850" y="111480"/>
                  </a:lnTo>
                  <a:lnTo>
                    <a:pt x="164680" y="134493"/>
                  </a:lnTo>
                  <a:lnTo>
                    <a:pt x="134505" y="164668"/>
                  </a:lnTo>
                  <a:lnTo>
                    <a:pt x="111480" y="200837"/>
                  </a:lnTo>
                  <a:lnTo>
                    <a:pt x="96812" y="241820"/>
                  </a:lnTo>
                  <a:lnTo>
                    <a:pt x="91655" y="286423"/>
                  </a:lnTo>
                  <a:lnTo>
                    <a:pt x="91655" y="378079"/>
                  </a:lnTo>
                  <a:lnTo>
                    <a:pt x="50952" y="378079"/>
                  </a:lnTo>
                  <a:lnTo>
                    <a:pt x="45834" y="383209"/>
                  </a:lnTo>
                  <a:lnTo>
                    <a:pt x="45834" y="395871"/>
                  </a:lnTo>
                  <a:lnTo>
                    <a:pt x="50952" y="401002"/>
                  </a:lnTo>
                  <a:lnTo>
                    <a:pt x="91655" y="401002"/>
                  </a:lnTo>
                  <a:lnTo>
                    <a:pt x="91655" y="458279"/>
                  </a:lnTo>
                  <a:lnTo>
                    <a:pt x="22910" y="458279"/>
                  </a:lnTo>
                  <a:lnTo>
                    <a:pt x="22910" y="332244"/>
                  </a:lnTo>
                  <a:lnTo>
                    <a:pt x="52158" y="332244"/>
                  </a:lnTo>
                  <a:lnTo>
                    <a:pt x="57289" y="327126"/>
                  </a:lnTo>
                  <a:lnTo>
                    <a:pt x="57289" y="314464"/>
                  </a:lnTo>
                  <a:lnTo>
                    <a:pt x="52158" y="309333"/>
                  </a:lnTo>
                  <a:lnTo>
                    <a:pt x="22910" y="309333"/>
                  </a:lnTo>
                  <a:lnTo>
                    <a:pt x="22910" y="286423"/>
                  </a:lnTo>
                  <a:lnTo>
                    <a:pt x="63614" y="286423"/>
                  </a:lnTo>
                  <a:lnTo>
                    <a:pt x="68745" y="281292"/>
                  </a:lnTo>
                  <a:lnTo>
                    <a:pt x="68745" y="268630"/>
                  </a:lnTo>
                  <a:lnTo>
                    <a:pt x="63614" y="263499"/>
                  </a:lnTo>
                  <a:lnTo>
                    <a:pt x="22910" y="263499"/>
                  </a:lnTo>
                  <a:lnTo>
                    <a:pt x="22910" y="137477"/>
                  </a:lnTo>
                  <a:lnTo>
                    <a:pt x="86525" y="137477"/>
                  </a:lnTo>
                  <a:lnTo>
                    <a:pt x="91655" y="132346"/>
                  </a:lnTo>
                  <a:lnTo>
                    <a:pt x="91655" y="119697"/>
                  </a:lnTo>
                  <a:lnTo>
                    <a:pt x="86525" y="114566"/>
                  </a:lnTo>
                  <a:lnTo>
                    <a:pt x="23685" y="114566"/>
                  </a:lnTo>
                  <a:lnTo>
                    <a:pt x="29286" y="90678"/>
                  </a:lnTo>
                  <a:lnTo>
                    <a:pt x="40182" y="69062"/>
                  </a:lnTo>
                  <a:lnTo>
                    <a:pt x="55803" y="50571"/>
                  </a:lnTo>
                  <a:lnTo>
                    <a:pt x="75590" y="36068"/>
                  </a:lnTo>
                  <a:lnTo>
                    <a:pt x="81114" y="32969"/>
                  </a:lnTo>
                  <a:lnTo>
                    <a:pt x="83058" y="25984"/>
                  </a:lnTo>
                  <a:lnTo>
                    <a:pt x="76860" y="14947"/>
                  </a:lnTo>
                  <a:lnTo>
                    <a:pt x="69875" y="12992"/>
                  </a:lnTo>
                  <a:lnTo>
                    <a:pt x="64363" y="16090"/>
                  </a:lnTo>
                  <a:lnTo>
                    <a:pt x="37553" y="36283"/>
                  </a:lnTo>
                  <a:lnTo>
                    <a:pt x="17310" y="62344"/>
                  </a:lnTo>
                  <a:lnTo>
                    <a:pt x="4495" y="92760"/>
                  </a:lnTo>
                  <a:lnTo>
                    <a:pt x="0" y="126022"/>
                  </a:lnTo>
                  <a:lnTo>
                    <a:pt x="0" y="476059"/>
                  </a:lnTo>
                  <a:lnTo>
                    <a:pt x="5130" y="481190"/>
                  </a:lnTo>
                  <a:lnTo>
                    <a:pt x="11455" y="481190"/>
                  </a:lnTo>
                  <a:lnTo>
                    <a:pt x="155282" y="481190"/>
                  </a:lnTo>
                  <a:lnTo>
                    <a:pt x="160401" y="476059"/>
                  </a:lnTo>
                  <a:lnTo>
                    <a:pt x="160401" y="286423"/>
                  </a:lnTo>
                  <a:lnTo>
                    <a:pt x="170307" y="237363"/>
                  </a:lnTo>
                  <a:lnTo>
                    <a:pt x="197319" y="197307"/>
                  </a:lnTo>
                  <a:lnTo>
                    <a:pt x="237375" y="170307"/>
                  </a:lnTo>
                  <a:lnTo>
                    <a:pt x="286435" y="160401"/>
                  </a:lnTo>
                  <a:lnTo>
                    <a:pt x="335495" y="170307"/>
                  </a:lnTo>
                  <a:lnTo>
                    <a:pt x="375551" y="197307"/>
                  </a:lnTo>
                  <a:lnTo>
                    <a:pt x="402564" y="237363"/>
                  </a:lnTo>
                  <a:lnTo>
                    <a:pt x="412470" y="286423"/>
                  </a:lnTo>
                  <a:lnTo>
                    <a:pt x="412470" y="476059"/>
                  </a:lnTo>
                  <a:lnTo>
                    <a:pt x="417601" y="481190"/>
                  </a:lnTo>
                  <a:lnTo>
                    <a:pt x="567740" y="481190"/>
                  </a:lnTo>
                  <a:lnTo>
                    <a:pt x="572858" y="476059"/>
                  </a:lnTo>
                  <a:lnTo>
                    <a:pt x="572858" y="126022"/>
                  </a:lnTo>
                  <a:close/>
                </a:path>
              </a:pathLst>
            </a:custGeom>
            <a:solidFill>
              <a:srgbClr val="FFFFFF"/>
            </a:solidFill>
          </p:spPr>
          <p:txBody>
            <a:bodyPr wrap="square" lIns="0" tIns="0" rIns="0" bIns="0" rtlCol="0"/>
            <a:lstStyle/>
            <a:p>
              <a:endParaRPr/>
            </a:p>
          </p:txBody>
        </p:sp>
        <p:pic>
          <p:nvPicPr>
            <p:cNvPr id="218" name="object 6">
              <a:extLst>
                <a:ext uri="{FF2B5EF4-FFF2-40B4-BE49-F238E27FC236}">
                  <a16:creationId xmlns:a16="http://schemas.microsoft.com/office/drawing/2014/main" id="{61B2CE82-1B68-2E7C-1571-7CB4E4782921}"/>
                </a:ext>
              </a:extLst>
            </p:cNvPr>
            <p:cNvPicPr/>
            <p:nvPr/>
          </p:nvPicPr>
          <p:blipFill>
            <a:blip r:embed="rId8" cstate="print"/>
            <a:stretch>
              <a:fillRect/>
            </a:stretch>
          </p:blipFill>
          <p:spPr>
            <a:xfrm>
              <a:off x="6297829" y="5450703"/>
              <a:ext cx="114561" cy="68741"/>
            </a:xfrm>
            <a:prstGeom prst="rect">
              <a:avLst/>
            </a:prstGeom>
          </p:spPr>
        </p:pic>
        <p:sp>
          <p:nvSpPr>
            <p:cNvPr id="219" name="object 7">
              <a:extLst>
                <a:ext uri="{FF2B5EF4-FFF2-40B4-BE49-F238E27FC236}">
                  <a16:creationId xmlns:a16="http://schemas.microsoft.com/office/drawing/2014/main" id="{9E650A79-EDAE-7419-49F4-8E24139D246C}"/>
                </a:ext>
              </a:extLst>
            </p:cNvPr>
            <p:cNvSpPr/>
            <p:nvPr/>
          </p:nvSpPr>
          <p:spPr>
            <a:xfrm>
              <a:off x="6114504" y="5175738"/>
              <a:ext cx="469900" cy="401320"/>
            </a:xfrm>
            <a:custGeom>
              <a:avLst/>
              <a:gdLst/>
              <a:ahLst/>
              <a:cxnLst/>
              <a:rect l="l" t="t" r="r" b="b"/>
              <a:pathLst>
                <a:path w="469900" h="401320">
                  <a:moveTo>
                    <a:pt x="57289" y="119697"/>
                  </a:moveTo>
                  <a:lnTo>
                    <a:pt x="52158" y="114566"/>
                  </a:lnTo>
                  <a:lnTo>
                    <a:pt x="11455" y="114566"/>
                  </a:lnTo>
                  <a:lnTo>
                    <a:pt x="5130" y="114566"/>
                  </a:lnTo>
                  <a:lnTo>
                    <a:pt x="0" y="119697"/>
                  </a:lnTo>
                  <a:lnTo>
                    <a:pt x="0" y="132346"/>
                  </a:lnTo>
                  <a:lnTo>
                    <a:pt x="5130" y="137477"/>
                  </a:lnTo>
                  <a:lnTo>
                    <a:pt x="52158" y="137477"/>
                  </a:lnTo>
                  <a:lnTo>
                    <a:pt x="57289" y="132346"/>
                  </a:lnTo>
                  <a:lnTo>
                    <a:pt x="57289" y="119697"/>
                  </a:lnTo>
                  <a:close/>
                </a:path>
                <a:path w="469900" h="401320">
                  <a:moveTo>
                    <a:pt x="229133" y="383222"/>
                  </a:moveTo>
                  <a:lnTo>
                    <a:pt x="224015" y="378091"/>
                  </a:lnTo>
                  <a:lnTo>
                    <a:pt x="206222" y="378091"/>
                  </a:lnTo>
                  <a:lnTo>
                    <a:pt x="199898" y="378091"/>
                  </a:lnTo>
                  <a:lnTo>
                    <a:pt x="194767" y="383222"/>
                  </a:lnTo>
                  <a:lnTo>
                    <a:pt x="194767" y="395871"/>
                  </a:lnTo>
                  <a:lnTo>
                    <a:pt x="199898" y="401002"/>
                  </a:lnTo>
                  <a:lnTo>
                    <a:pt x="224015" y="401002"/>
                  </a:lnTo>
                  <a:lnTo>
                    <a:pt x="229133" y="395871"/>
                  </a:lnTo>
                  <a:lnTo>
                    <a:pt x="229133" y="383222"/>
                  </a:lnTo>
                  <a:close/>
                </a:path>
                <a:path w="469900" h="401320">
                  <a:moveTo>
                    <a:pt x="274967" y="5130"/>
                  </a:moveTo>
                  <a:lnTo>
                    <a:pt x="269836" y="0"/>
                  </a:lnTo>
                  <a:lnTo>
                    <a:pt x="211353" y="0"/>
                  </a:lnTo>
                  <a:lnTo>
                    <a:pt x="206222" y="5130"/>
                  </a:lnTo>
                  <a:lnTo>
                    <a:pt x="206222" y="17780"/>
                  </a:lnTo>
                  <a:lnTo>
                    <a:pt x="211353" y="22910"/>
                  </a:lnTo>
                  <a:lnTo>
                    <a:pt x="263512" y="22910"/>
                  </a:lnTo>
                  <a:lnTo>
                    <a:pt x="269836" y="22910"/>
                  </a:lnTo>
                  <a:lnTo>
                    <a:pt x="274967" y="17780"/>
                  </a:lnTo>
                  <a:lnTo>
                    <a:pt x="274967" y="5130"/>
                  </a:lnTo>
                  <a:close/>
                </a:path>
                <a:path w="469900" h="401320">
                  <a:moveTo>
                    <a:pt x="286423" y="383222"/>
                  </a:moveTo>
                  <a:lnTo>
                    <a:pt x="281292" y="378091"/>
                  </a:lnTo>
                  <a:lnTo>
                    <a:pt x="263512" y="378091"/>
                  </a:lnTo>
                  <a:lnTo>
                    <a:pt x="257187" y="378091"/>
                  </a:lnTo>
                  <a:lnTo>
                    <a:pt x="252056" y="383222"/>
                  </a:lnTo>
                  <a:lnTo>
                    <a:pt x="252056" y="395871"/>
                  </a:lnTo>
                  <a:lnTo>
                    <a:pt x="257187" y="401002"/>
                  </a:lnTo>
                  <a:lnTo>
                    <a:pt x="281292" y="401002"/>
                  </a:lnTo>
                  <a:lnTo>
                    <a:pt x="286423" y="395871"/>
                  </a:lnTo>
                  <a:lnTo>
                    <a:pt x="286423" y="383222"/>
                  </a:lnTo>
                  <a:close/>
                </a:path>
                <a:path w="469900" h="401320">
                  <a:moveTo>
                    <a:pt x="469734" y="119697"/>
                  </a:moveTo>
                  <a:lnTo>
                    <a:pt x="464604" y="114579"/>
                  </a:lnTo>
                  <a:lnTo>
                    <a:pt x="429044" y="114579"/>
                  </a:lnTo>
                  <a:lnTo>
                    <a:pt x="423913" y="119697"/>
                  </a:lnTo>
                  <a:lnTo>
                    <a:pt x="423913" y="132359"/>
                  </a:lnTo>
                  <a:lnTo>
                    <a:pt x="429044" y="137490"/>
                  </a:lnTo>
                  <a:lnTo>
                    <a:pt x="458279" y="137490"/>
                  </a:lnTo>
                  <a:lnTo>
                    <a:pt x="464604" y="137490"/>
                  </a:lnTo>
                  <a:lnTo>
                    <a:pt x="469734" y="132359"/>
                  </a:lnTo>
                  <a:lnTo>
                    <a:pt x="469734" y="119697"/>
                  </a:lnTo>
                  <a:close/>
                </a:path>
              </a:pathLst>
            </a:custGeom>
            <a:solidFill>
              <a:srgbClr val="FFFFFF"/>
            </a:solidFill>
          </p:spPr>
          <p:txBody>
            <a:bodyPr wrap="square" lIns="0" tIns="0" rIns="0" bIns="0" rtlCol="0"/>
            <a:lstStyle/>
            <a:p>
              <a:endParaRPr/>
            </a:p>
          </p:txBody>
        </p:sp>
      </p:grpSp>
      <p:sp>
        <p:nvSpPr>
          <p:cNvPr id="220" name="object 9">
            <a:extLst>
              <a:ext uri="{FF2B5EF4-FFF2-40B4-BE49-F238E27FC236}">
                <a16:creationId xmlns:a16="http://schemas.microsoft.com/office/drawing/2014/main" id="{545C7AF1-B25A-0280-D8D3-F5822AEF9543}"/>
              </a:ext>
            </a:extLst>
          </p:cNvPr>
          <p:cNvSpPr txBox="1"/>
          <p:nvPr/>
        </p:nvSpPr>
        <p:spPr>
          <a:xfrm>
            <a:off x="18567460" y="6883692"/>
            <a:ext cx="4527737" cy="2372315"/>
          </a:xfrm>
          <a:prstGeom prst="rect">
            <a:avLst/>
          </a:prstGeom>
        </p:spPr>
        <p:txBody>
          <a:bodyPr vert="horz" wrap="square" lIns="0" tIns="20319" rIns="0" bIns="0" rtlCol="0">
            <a:spAutoFit/>
          </a:bodyPr>
          <a:lstStyle/>
          <a:p>
            <a:pPr marL="1276717">
              <a:spcBef>
                <a:spcPts val="160"/>
              </a:spcBef>
            </a:pPr>
            <a:r>
              <a:rPr sz="3822" spc="-18" dirty="0">
                <a:latin typeface="Poppins Medium"/>
                <a:cs typeface="Poppins Medium"/>
              </a:rPr>
              <a:t>Around</a:t>
            </a:r>
            <a:endParaRPr sz="3822" dirty="0">
              <a:latin typeface="Poppins Medium"/>
              <a:cs typeface="Poppins Medium"/>
            </a:endParaRPr>
          </a:p>
          <a:p>
            <a:pPr marL="42896">
              <a:spcBef>
                <a:spcPts val="3180"/>
              </a:spcBef>
            </a:pPr>
            <a:r>
              <a:rPr sz="4355" b="1" dirty="0">
                <a:solidFill>
                  <a:srgbClr val="2CAD4A"/>
                </a:solidFill>
                <a:latin typeface="Poppins"/>
                <a:cs typeface="Poppins"/>
              </a:rPr>
              <a:t>1,15,000</a:t>
            </a:r>
            <a:r>
              <a:rPr sz="4355" b="1" spc="9" dirty="0">
                <a:solidFill>
                  <a:srgbClr val="2CAD4A"/>
                </a:solidFill>
                <a:latin typeface="Poppins"/>
                <a:cs typeface="Poppins"/>
              </a:rPr>
              <a:t> </a:t>
            </a:r>
            <a:r>
              <a:rPr sz="4355" b="1" dirty="0">
                <a:solidFill>
                  <a:srgbClr val="2CAD4A"/>
                </a:solidFill>
                <a:latin typeface="Poppins"/>
                <a:cs typeface="Poppins"/>
              </a:rPr>
              <a:t>Sq</a:t>
            </a:r>
            <a:r>
              <a:rPr sz="4355" b="1" spc="9" dirty="0">
                <a:solidFill>
                  <a:srgbClr val="2CAD4A"/>
                </a:solidFill>
                <a:latin typeface="Poppins"/>
                <a:cs typeface="Poppins"/>
              </a:rPr>
              <a:t> </a:t>
            </a:r>
            <a:r>
              <a:rPr sz="4355" b="1" spc="-44" dirty="0">
                <a:solidFill>
                  <a:srgbClr val="2CAD4A"/>
                </a:solidFill>
                <a:latin typeface="Poppins"/>
                <a:cs typeface="Poppins"/>
              </a:rPr>
              <a:t>Kms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of urban land mapped</a:t>
            </a:r>
          </a:p>
        </p:txBody>
      </p:sp>
      <p:grpSp>
        <p:nvGrpSpPr>
          <p:cNvPr id="221" name="object 10">
            <a:extLst>
              <a:ext uri="{FF2B5EF4-FFF2-40B4-BE49-F238E27FC236}">
                <a16:creationId xmlns:a16="http://schemas.microsoft.com/office/drawing/2014/main" id="{9D0AD5D7-2E2B-42F4-87D7-F0A496BDC057}"/>
              </a:ext>
            </a:extLst>
          </p:cNvPr>
          <p:cNvGrpSpPr/>
          <p:nvPr/>
        </p:nvGrpSpPr>
        <p:grpSpPr>
          <a:xfrm>
            <a:off x="20009894" y="10042876"/>
            <a:ext cx="1913597" cy="1913597"/>
            <a:chOff x="9406340" y="4805081"/>
            <a:chExt cx="1283335" cy="1283335"/>
          </a:xfrm>
        </p:grpSpPr>
        <p:sp>
          <p:nvSpPr>
            <p:cNvPr id="222" name="object 11">
              <a:extLst>
                <a:ext uri="{FF2B5EF4-FFF2-40B4-BE49-F238E27FC236}">
                  <a16:creationId xmlns:a16="http://schemas.microsoft.com/office/drawing/2014/main" id="{DE88EC03-F396-E2DE-5C98-D1CC92D025F0}"/>
                </a:ext>
              </a:extLst>
            </p:cNvPr>
            <p:cNvSpPr/>
            <p:nvPr/>
          </p:nvSpPr>
          <p:spPr>
            <a:xfrm>
              <a:off x="9406340"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dirty="0"/>
            </a:p>
          </p:txBody>
        </p:sp>
        <p:sp>
          <p:nvSpPr>
            <p:cNvPr id="223" name="object 12">
              <a:extLst>
                <a:ext uri="{FF2B5EF4-FFF2-40B4-BE49-F238E27FC236}">
                  <a16:creationId xmlns:a16="http://schemas.microsoft.com/office/drawing/2014/main" id="{B9E210C5-E86C-6037-4840-4F0040188880}"/>
                </a:ext>
              </a:extLst>
            </p:cNvPr>
            <p:cNvSpPr/>
            <p:nvPr/>
          </p:nvSpPr>
          <p:spPr>
            <a:xfrm>
              <a:off x="9730079" y="5311603"/>
              <a:ext cx="628650" cy="441325"/>
            </a:xfrm>
            <a:custGeom>
              <a:avLst/>
              <a:gdLst/>
              <a:ahLst/>
              <a:cxnLst/>
              <a:rect l="l" t="t" r="r" b="b"/>
              <a:pathLst>
                <a:path w="628650" h="441325">
                  <a:moveTo>
                    <a:pt x="554951" y="74333"/>
                  </a:moveTo>
                  <a:lnTo>
                    <a:pt x="550113" y="48577"/>
                  </a:lnTo>
                  <a:lnTo>
                    <a:pt x="536816" y="24968"/>
                  </a:lnTo>
                  <a:lnTo>
                    <a:pt x="534009" y="22542"/>
                  </a:lnTo>
                  <a:lnTo>
                    <a:pt x="534009" y="74333"/>
                  </a:lnTo>
                  <a:lnTo>
                    <a:pt x="529234" y="91198"/>
                  </a:lnTo>
                  <a:lnTo>
                    <a:pt x="517779" y="100672"/>
                  </a:lnTo>
                  <a:lnTo>
                    <a:pt x="503974" y="104825"/>
                  </a:lnTo>
                  <a:lnTo>
                    <a:pt x="502602" y="104940"/>
                  </a:lnTo>
                  <a:lnTo>
                    <a:pt x="502602" y="126047"/>
                  </a:lnTo>
                  <a:lnTo>
                    <a:pt x="502602" y="163880"/>
                  </a:lnTo>
                  <a:lnTo>
                    <a:pt x="497916" y="168567"/>
                  </a:lnTo>
                  <a:lnTo>
                    <a:pt x="486346" y="168567"/>
                  </a:lnTo>
                  <a:lnTo>
                    <a:pt x="481660" y="163880"/>
                  </a:lnTo>
                  <a:lnTo>
                    <a:pt x="481660" y="135953"/>
                  </a:lnTo>
                  <a:lnTo>
                    <a:pt x="481660" y="126682"/>
                  </a:lnTo>
                  <a:lnTo>
                    <a:pt x="481660" y="126047"/>
                  </a:lnTo>
                  <a:lnTo>
                    <a:pt x="487235" y="126682"/>
                  </a:lnTo>
                  <a:lnTo>
                    <a:pt x="496747" y="126682"/>
                  </a:lnTo>
                  <a:lnTo>
                    <a:pt x="501929" y="126047"/>
                  </a:lnTo>
                  <a:lnTo>
                    <a:pt x="502602" y="126047"/>
                  </a:lnTo>
                  <a:lnTo>
                    <a:pt x="502602" y="104940"/>
                  </a:lnTo>
                  <a:lnTo>
                    <a:pt x="492137" y="105740"/>
                  </a:lnTo>
                  <a:lnTo>
                    <a:pt x="488569" y="105740"/>
                  </a:lnTo>
                  <a:lnTo>
                    <a:pt x="484492" y="105410"/>
                  </a:lnTo>
                  <a:lnTo>
                    <a:pt x="480771" y="104825"/>
                  </a:lnTo>
                  <a:lnTo>
                    <a:pt x="481088" y="102793"/>
                  </a:lnTo>
                  <a:lnTo>
                    <a:pt x="481304" y="101663"/>
                  </a:lnTo>
                  <a:lnTo>
                    <a:pt x="481622" y="98475"/>
                  </a:lnTo>
                  <a:lnTo>
                    <a:pt x="469290" y="54114"/>
                  </a:lnTo>
                  <a:lnTo>
                    <a:pt x="460717" y="42748"/>
                  </a:lnTo>
                  <a:lnTo>
                    <a:pt x="460717" y="95275"/>
                  </a:lnTo>
                  <a:lnTo>
                    <a:pt x="455942" y="112141"/>
                  </a:lnTo>
                  <a:lnTo>
                    <a:pt x="444487" y="121615"/>
                  </a:lnTo>
                  <a:lnTo>
                    <a:pt x="430682" y="125755"/>
                  </a:lnTo>
                  <a:lnTo>
                    <a:pt x="429310" y="125869"/>
                  </a:lnTo>
                  <a:lnTo>
                    <a:pt x="429310" y="146900"/>
                  </a:lnTo>
                  <a:lnTo>
                    <a:pt x="429310" y="184810"/>
                  </a:lnTo>
                  <a:lnTo>
                    <a:pt x="424611" y="189509"/>
                  </a:lnTo>
                  <a:lnTo>
                    <a:pt x="413054" y="189509"/>
                  </a:lnTo>
                  <a:lnTo>
                    <a:pt x="408368" y="184810"/>
                  </a:lnTo>
                  <a:lnTo>
                    <a:pt x="408368" y="146900"/>
                  </a:lnTo>
                  <a:lnTo>
                    <a:pt x="415315" y="147866"/>
                  </a:lnTo>
                  <a:lnTo>
                    <a:pt x="422351" y="147866"/>
                  </a:lnTo>
                  <a:lnTo>
                    <a:pt x="429310" y="146900"/>
                  </a:lnTo>
                  <a:lnTo>
                    <a:pt x="429310" y="125869"/>
                  </a:lnTo>
                  <a:lnTo>
                    <a:pt x="418833" y="126682"/>
                  </a:lnTo>
                  <a:lnTo>
                    <a:pt x="406984" y="125755"/>
                  </a:lnTo>
                  <a:lnTo>
                    <a:pt x="393179" y="121615"/>
                  </a:lnTo>
                  <a:lnTo>
                    <a:pt x="381723" y="112141"/>
                  </a:lnTo>
                  <a:lnTo>
                    <a:pt x="380034" y="106133"/>
                  </a:lnTo>
                  <a:lnTo>
                    <a:pt x="379082" y="102793"/>
                  </a:lnTo>
                  <a:lnTo>
                    <a:pt x="377151" y="95986"/>
                  </a:lnTo>
                  <a:lnTo>
                    <a:pt x="376948" y="95275"/>
                  </a:lnTo>
                  <a:lnTo>
                    <a:pt x="380326" y="77152"/>
                  </a:lnTo>
                  <a:lnTo>
                    <a:pt x="389432" y="60261"/>
                  </a:lnTo>
                  <a:lnTo>
                    <a:pt x="402780" y="47777"/>
                  </a:lnTo>
                  <a:lnTo>
                    <a:pt x="418833" y="42913"/>
                  </a:lnTo>
                  <a:lnTo>
                    <a:pt x="434898" y="47777"/>
                  </a:lnTo>
                  <a:lnTo>
                    <a:pt x="448233" y="60261"/>
                  </a:lnTo>
                  <a:lnTo>
                    <a:pt x="457352" y="77152"/>
                  </a:lnTo>
                  <a:lnTo>
                    <a:pt x="460717" y="95275"/>
                  </a:lnTo>
                  <a:lnTo>
                    <a:pt x="460717" y="42748"/>
                  </a:lnTo>
                  <a:lnTo>
                    <a:pt x="492137" y="21971"/>
                  </a:lnTo>
                  <a:lnTo>
                    <a:pt x="508190" y="26835"/>
                  </a:lnTo>
                  <a:lnTo>
                    <a:pt x="521525" y="39319"/>
                  </a:lnTo>
                  <a:lnTo>
                    <a:pt x="530644" y="56210"/>
                  </a:lnTo>
                  <a:lnTo>
                    <a:pt x="534009" y="74333"/>
                  </a:lnTo>
                  <a:lnTo>
                    <a:pt x="534009" y="22542"/>
                  </a:lnTo>
                  <a:lnTo>
                    <a:pt x="533349" y="21971"/>
                  </a:lnTo>
                  <a:lnTo>
                    <a:pt x="516877" y="7721"/>
                  </a:lnTo>
                  <a:lnTo>
                    <a:pt x="492137" y="1028"/>
                  </a:lnTo>
                  <a:lnTo>
                    <a:pt x="477875" y="3530"/>
                  </a:lnTo>
                  <a:lnTo>
                    <a:pt x="464807" y="9258"/>
                  </a:lnTo>
                  <a:lnTo>
                    <a:pt x="453428" y="17881"/>
                  </a:lnTo>
                  <a:lnTo>
                    <a:pt x="444296" y="29108"/>
                  </a:lnTo>
                  <a:lnTo>
                    <a:pt x="438327" y="26073"/>
                  </a:lnTo>
                  <a:lnTo>
                    <a:pt x="432041" y="23850"/>
                  </a:lnTo>
                  <a:lnTo>
                    <a:pt x="425513" y="22479"/>
                  </a:lnTo>
                  <a:lnTo>
                    <a:pt x="418833" y="21971"/>
                  </a:lnTo>
                  <a:lnTo>
                    <a:pt x="394093" y="28663"/>
                  </a:lnTo>
                  <a:lnTo>
                    <a:pt x="374154" y="45910"/>
                  </a:lnTo>
                  <a:lnTo>
                    <a:pt x="360845" y="69519"/>
                  </a:lnTo>
                  <a:lnTo>
                    <a:pt x="356006" y="95275"/>
                  </a:lnTo>
                  <a:lnTo>
                    <a:pt x="356082" y="95986"/>
                  </a:lnTo>
                  <a:lnTo>
                    <a:pt x="345909" y="93179"/>
                  </a:lnTo>
                  <a:lnTo>
                    <a:pt x="315087" y="84670"/>
                  </a:lnTo>
                  <a:lnTo>
                    <a:pt x="313169" y="84670"/>
                  </a:lnTo>
                  <a:lnTo>
                    <a:pt x="282295" y="93179"/>
                  </a:lnTo>
                  <a:lnTo>
                    <a:pt x="281965" y="91198"/>
                  </a:lnTo>
                  <a:lnTo>
                    <a:pt x="281038" y="89331"/>
                  </a:lnTo>
                  <a:lnTo>
                    <a:pt x="279641" y="87858"/>
                  </a:lnTo>
                  <a:lnTo>
                    <a:pt x="261772" y="69989"/>
                  </a:lnTo>
                  <a:lnTo>
                    <a:pt x="261772" y="108686"/>
                  </a:lnTo>
                  <a:lnTo>
                    <a:pt x="261772" y="170853"/>
                  </a:lnTo>
                  <a:lnTo>
                    <a:pt x="198945" y="186563"/>
                  </a:lnTo>
                  <a:lnTo>
                    <a:pt x="198945" y="124383"/>
                  </a:lnTo>
                  <a:lnTo>
                    <a:pt x="261772" y="108686"/>
                  </a:lnTo>
                  <a:lnTo>
                    <a:pt x="261772" y="69989"/>
                  </a:lnTo>
                  <a:lnTo>
                    <a:pt x="251764" y="59982"/>
                  </a:lnTo>
                  <a:lnTo>
                    <a:pt x="251764" y="89598"/>
                  </a:lnTo>
                  <a:lnTo>
                    <a:pt x="198945" y="102793"/>
                  </a:lnTo>
                  <a:lnTo>
                    <a:pt x="198945" y="36779"/>
                  </a:lnTo>
                  <a:lnTo>
                    <a:pt x="251764" y="89598"/>
                  </a:lnTo>
                  <a:lnTo>
                    <a:pt x="251764" y="59982"/>
                  </a:lnTo>
                  <a:lnTo>
                    <a:pt x="228574" y="36779"/>
                  </a:lnTo>
                  <a:lnTo>
                    <a:pt x="191795" y="0"/>
                  </a:lnTo>
                  <a:lnTo>
                    <a:pt x="185166" y="0"/>
                  </a:lnTo>
                  <a:lnTo>
                    <a:pt x="178003" y="7162"/>
                  </a:lnTo>
                  <a:lnTo>
                    <a:pt x="178003" y="36779"/>
                  </a:lnTo>
                  <a:lnTo>
                    <a:pt x="178003" y="102793"/>
                  </a:lnTo>
                  <a:lnTo>
                    <a:pt x="178003" y="124383"/>
                  </a:lnTo>
                  <a:lnTo>
                    <a:pt x="178003" y="186563"/>
                  </a:lnTo>
                  <a:lnTo>
                    <a:pt x="115176" y="170853"/>
                  </a:lnTo>
                  <a:lnTo>
                    <a:pt x="115176" y="108686"/>
                  </a:lnTo>
                  <a:lnTo>
                    <a:pt x="178003" y="124383"/>
                  </a:lnTo>
                  <a:lnTo>
                    <a:pt x="178003" y="102793"/>
                  </a:lnTo>
                  <a:lnTo>
                    <a:pt x="125183" y="89598"/>
                  </a:lnTo>
                  <a:lnTo>
                    <a:pt x="178003" y="36779"/>
                  </a:lnTo>
                  <a:lnTo>
                    <a:pt x="178003" y="7162"/>
                  </a:lnTo>
                  <a:lnTo>
                    <a:pt x="95338" y="89827"/>
                  </a:lnTo>
                  <a:lnTo>
                    <a:pt x="94234" y="92494"/>
                  </a:lnTo>
                  <a:lnTo>
                    <a:pt x="94234" y="183845"/>
                  </a:lnTo>
                  <a:lnTo>
                    <a:pt x="97510" y="188036"/>
                  </a:lnTo>
                  <a:lnTo>
                    <a:pt x="187604" y="210553"/>
                  </a:lnTo>
                  <a:lnTo>
                    <a:pt x="189344" y="210553"/>
                  </a:lnTo>
                  <a:lnTo>
                    <a:pt x="279450" y="188036"/>
                  </a:lnTo>
                  <a:lnTo>
                    <a:pt x="280593" y="186563"/>
                  </a:lnTo>
                  <a:lnTo>
                    <a:pt x="282714" y="183845"/>
                  </a:lnTo>
                  <a:lnTo>
                    <a:pt x="282714" y="114795"/>
                  </a:lnTo>
                  <a:lnTo>
                    <a:pt x="304901" y="108686"/>
                  </a:lnTo>
                  <a:lnTo>
                    <a:pt x="314121" y="106133"/>
                  </a:lnTo>
                  <a:lnTo>
                    <a:pt x="361924" y="119354"/>
                  </a:lnTo>
                  <a:lnTo>
                    <a:pt x="366433" y="126047"/>
                  </a:lnTo>
                  <a:lnTo>
                    <a:pt x="366903" y="126682"/>
                  </a:lnTo>
                  <a:lnTo>
                    <a:pt x="372719" y="132727"/>
                  </a:lnTo>
                  <a:lnTo>
                    <a:pt x="379653" y="137795"/>
                  </a:lnTo>
                  <a:lnTo>
                    <a:pt x="387426" y="141630"/>
                  </a:lnTo>
                  <a:lnTo>
                    <a:pt x="387426" y="179031"/>
                  </a:lnTo>
                  <a:lnTo>
                    <a:pt x="389890" y="191262"/>
                  </a:lnTo>
                  <a:lnTo>
                    <a:pt x="396621" y="201244"/>
                  </a:lnTo>
                  <a:lnTo>
                    <a:pt x="406603" y="207975"/>
                  </a:lnTo>
                  <a:lnTo>
                    <a:pt x="418833" y="210451"/>
                  </a:lnTo>
                  <a:lnTo>
                    <a:pt x="431063" y="207975"/>
                  </a:lnTo>
                  <a:lnTo>
                    <a:pt x="441045" y="201244"/>
                  </a:lnTo>
                  <a:lnTo>
                    <a:pt x="447776" y="191262"/>
                  </a:lnTo>
                  <a:lnTo>
                    <a:pt x="448132" y="189509"/>
                  </a:lnTo>
                  <a:lnTo>
                    <a:pt x="450253" y="179031"/>
                  </a:lnTo>
                  <a:lnTo>
                    <a:pt x="450253" y="146900"/>
                  </a:lnTo>
                  <a:lnTo>
                    <a:pt x="450253" y="141630"/>
                  </a:lnTo>
                  <a:lnTo>
                    <a:pt x="453923" y="140093"/>
                  </a:lnTo>
                  <a:lnTo>
                    <a:pt x="457428" y="138201"/>
                  </a:lnTo>
                  <a:lnTo>
                    <a:pt x="460717" y="135953"/>
                  </a:lnTo>
                  <a:lnTo>
                    <a:pt x="460717" y="158089"/>
                  </a:lnTo>
                  <a:lnTo>
                    <a:pt x="463181" y="170319"/>
                  </a:lnTo>
                  <a:lnTo>
                    <a:pt x="469912" y="180301"/>
                  </a:lnTo>
                  <a:lnTo>
                    <a:pt x="479907" y="187032"/>
                  </a:lnTo>
                  <a:lnTo>
                    <a:pt x="492137" y="189509"/>
                  </a:lnTo>
                  <a:lnTo>
                    <a:pt x="504355" y="187032"/>
                  </a:lnTo>
                  <a:lnTo>
                    <a:pt x="514350" y="180301"/>
                  </a:lnTo>
                  <a:lnTo>
                    <a:pt x="521081" y="170319"/>
                  </a:lnTo>
                  <a:lnTo>
                    <a:pt x="521436" y="168567"/>
                  </a:lnTo>
                  <a:lnTo>
                    <a:pt x="523544" y="158089"/>
                  </a:lnTo>
                  <a:lnTo>
                    <a:pt x="523544" y="126047"/>
                  </a:lnTo>
                  <a:lnTo>
                    <a:pt x="523544" y="120688"/>
                  </a:lnTo>
                  <a:lnTo>
                    <a:pt x="536651" y="113296"/>
                  </a:lnTo>
                  <a:lnTo>
                    <a:pt x="543674" y="105740"/>
                  </a:lnTo>
                  <a:lnTo>
                    <a:pt x="546658" y="102527"/>
                  </a:lnTo>
                  <a:lnTo>
                    <a:pt x="552678" y="89827"/>
                  </a:lnTo>
                  <a:lnTo>
                    <a:pt x="552792" y="89598"/>
                  </a:lnTo>
                  <a:lnTo>
                    <a:pt x="552919" y="89331"/>
                  </a:lnTo>
                  <a:lnTo>
                    <a:pt x="553148" y="87858"/>
                  </a:lnTo>
                  <a:lnTo>
                    <a:pt x="554951" y="74333"/>
                  </a:lnTo>
                  <a:close/>
                </a:path>
                <a:path w="628650" h="441325">
                  <a:moveTo>
                    <a:pt x="628256" y="174371"/>
                  </a:moveTo>
                  <a:lnTo>
                    <a:pt x="625157" y="170256"/>
                  </a:lnTo>
                  <a:lnTo>
                    <a:pt x="607314" y="165163"/>
                  </a:lnTo>
                  <a:lnTo>
                    <a:pt x="607314" y="192786"/>
                  </a:lnTo>
                  <a:lnTo>
                    <a:pt x="607314" y="212953"/>
                  </a:lnTo>
                  <a:lnTo>
                    <a:pt x="607314" y="234670"/>
                  </a:lnTo>
                  <a:lnTo>
                    <a:pt x="607314" y="265099"/>
                  </a:lnTo>
                  <a:lnTo>
                    <a:pt x="568693" y="274751"/>
                  </a:lnTo>
                  <a:lnTo>
                    <a:pt x="565429" y="278942"/>
                  </a:lnTo>
                  <a:lnTo>
                    <a:pt x="565340" y="327939"/>
                  </a:lnTo>
                  <a:lnTo>
                    <a:pt x="544487" y="333159"/>
                  </a:lnTo>
                  <a:lnTo>
                    <a:pt x="544487" y="328574"/>
                  </a:lnTo>
                  <a:lnTo>
                    <a:pt x="544487" y="309372"/>
                  </a:lnTo>
                  <a:lnTo>
                    <a:pt x="539902" y="304787"/>
                  </a:lnTo>
                  <a:lnTo>
                    <a:pt x="532295" y="304787"/>
                  </a:lnTo>
                  <a:lnTo>
                    <a:pt x="443039" y="327101"/>
                  </a:lnTo>
                  <a:lnTo>
                    <a:pt x="439775" y="331292"/>
                  </a:lnTo>
                  <a:lnTo>
                    <a:pt x="439775" y="358927"/>
                  </a:lnTo>
                  <a:lnTo>
                    <a:pt x="390918" y="368719"/>
                  </a:lnTo>
                  <a:lnTo>
                    <a:pt x="387426" y="373011"/>
                  </a:lnTo>
                  <a:lnTo>
                    <a:pt x="387426" y="401218"/>
                  </a:lnTo>
                  <a:lnTo>
                    <a:pt x="324599" y="416928"/>
                  </a:lnTo>
                  <a:lnTo>
                    <a:pt x="324599" y="312661"/>
                  </a:lnTo>
                  <a:lnTo>
                    <a:pt x="403326" y="290944"/>
                  </a:lnTo>
                  <a:lnTo>
                    <a:pt x="607314" y="234670"/>
                  </a:lnTo>
                  <a:lnTo>
                    <a:pt x="607314" y="212953"/>
                  </a:lnTo>
                  <a:lnTo>
                    <a:pt x="324599" y="290944"/>
                  </a:lnTo>
                  <a:lnTo>
                    <a:pt x="324599" y="270776"/>
                  </a:lnTo>
                  <a:lnTo>
                    <a:pt x="392887" y="251929"/>
                  </a:lnTo>
                  <a:lnTo>
                    <a:pt x="607314" y="192786"/>
                  </a:lnTo>
                  <a:lnTo>
                    <a:pt x="607314" y="165163"/>
                  </a:lnTo>
                  <a:lnTo>
                    <a:pt x="547370" y="148031"/>
                  </a:lnTo>
                  <a:lnTo>
                    <a:pt x="541769" y="146608"/>
                  </a:lnTo>
                  <a:lnTo>
                    <a:pt x="539356" y="148031"/>
                  </a:lnTo>
                  <a:lnTo>
                    <a:pt x="536041" y="150075"/>
                  </a:lnTo>
                  <a:lnTo>
                    <a:pt x="533260" y="160959"/>
                  </a:lnTo>
                  <a:lnTo>
                    <a:pt x="536321" y="166471"/>
                  </a:lnTo>
                  <a:lnTo>
                    <a:pt x="541604" y="168160"/>
                  </a:lnTo>
                  <a:lnTo>
                    <a:pt x="579043" y="178854"/>
                  </a:lnTo>
                  <a:lnTo>
                    <a:pt x="314121" y="251929"/>
                  </a:lnTo>
                  <a:lnTo>
                    <a:pt x="303657" y="249047"/>
                  </a:lnTo>
                  <a:lnTo>
                    <a:pt x="303657" y="270776"/>
                  </a:lnTo>
                  <a:lnTo>
                    <a:pt x="303657" y="290944"/>
                  </a:lnTo>
                  <a:lnTo>
                    <a:pt x="303657" y="312661"/>
                  </a:lnTo>
                  <a:lnTo>
                    <a:pt x="303657" y="416928"/>
                  </a:lnTo>
                  <a:lnTo>
                    <a:pt x="240830" y="401218"/>
                  </a:lnTo>
                  <a:lnTo>
                    <a:pt x="240830" y="349516"/>
                  </a:lnTo>
                  <a:lnTo>
                    <a:pt x="240830" y="341769"/>
                  </a:lnTo>
                  <a:lnTo>
                    <a:pt x="237566" y="337578"/>
                  </a:lnTo>
                  <a:lnTo>
                    <a:pt x="185407" y="324535"/>
                  </a:lnTo>
                  <a:lnTo>
                    <a:pt x="179717" y="327939"/>
                  </a:lnTo>
                  <a:lnTo>
                    <a:pt x="178104" y="334378"/>
                  </a:lnTo>
                  <a:lnTo>
                    <a:pt x="178003" y="373926"/>
                  </a:lnTo>
                  <a:lnTo>
                    <a:pt x="136118" y="359968"/>
                  </a:lnTo>
                  <a:lnTo>
                    <a:pt x="136118" y="320954"/>
                  </a:lnTo>
                  <a:lnTo>
                    <a:pt x="133019" y="316852"/>
                  </a:lnTo>
                  <a:lnTo>
                    <a:pt x="62826" y="296786"/>
                  </a:lnTo>
                  <a:lnTo>
                    <a:pt x="62826" y="268465"/>
                  </a:lnTo>
                  <a:lnTo>
                    <a:pt x="59563" y="264274"/>
                  </a:lnTo>
                  <a:lnTo>
                    <a:pt x="20942" y="254622"/>
                  </a:lnTo>
                  <a:lnTo>
                    <a:pt x="20942" y="234670"/>
                  </a:lnTo>
                  <a:lnTo>
                    <a:pt x="303657" y="312661"/>
                  </a:lnTo>
                  <a:lnTo>
                    <a:pt x="303657" y="290944"/>
                  </a:lnTo>
                  <a:lnTo>
                    <a:pt x="99669" y="234670"/>
                  </a:lnTo>
                  <a:lnTo>
                    <a:pt x="20942" y="212953"/>
                  </a:lnTo>
                  <a:lnTo>
                    <a:pt x="20942" y="192786"/>
                  </a:lnTo>
                  <a:lnTo>
                    <a:pt x="303657" y="270776"/>
                  </a:lnTo>
                  <a:lnTo>
                    <a:pt x="303657" y="249047"/>
                  </a:lnTo>
                  <a:lnTo>
                    <a:pt x="99682" y="192786"/>
                  </a:lnTo>
                  <a:lnTo>
                    <a:pt x="49847" y="179031"/>
                  </a:lnTo>
                  <a:lnTo>
                    <a:pt x="81648" y="170256"/>
                  </a:lnTo>
                  <a:lnTo>
                    <a:pt x="84924" y="164490"/>
                  </a:lnTo>
                  <a:lnTo>
                    <a:pt x="81851" y="153352"/>
                  </a:lnTo>
                  <a:lnTo>
                    <a:pt x="76085" y="150075"/>
                  </a:lnTo>
                  <a:lnTo>
                    <a:pt x="2908" y="170256"/>
                  </a:lnTo>
                  <a:lnTo>
                    <a:pt x="3098" y="170256"/>
                  </a:lnTo>
                  <a:lnTo>
                    <a:pt x="0" y="174371"/>
                  </a:lnTo>
                  <a:lnTo>
                    <a:pt x="0" y="267614"/>
                  </a:lnTo>
                  <a:lnTo>
                    <a:pt x="3263" y="271792"/>
                  </a:lnTo>
                  <a:lnTo>
                    <a:pt x="41884" y="281457"/>
                  </a:lnTo>
                  <a:lnTo>
                    <a:pt x="41897" y="309372"/>
                  </a:lnTo>
                  <a:lnTo>
                    <a:pt x="44983" y="313461"/>
                  </a:lnTo>
                  <a:lnTo>
                    <a:pt x="115176" y="333527"/>
                  </a:lnTo>
                  <a:lnTo>
                    <a:pt x="115176" y="372021"/>
                  </a:lnTo>
                  <a:lnTo>
                    <a:pt x="118059" y="376021"/>
                  </a:lnTo>
                  <a:lnTo>
                    <a:pt x="190652" y="400227"/>
                  </a:lnTo>
                  <a:lnTo>
                    <a:pt x="196583" y="397256"/>
                  </a:lnTo>
                  <a:lnTo>
                    <a:pt x="198767" y="390690"/>
                  </a:lnTo>
                  <a:lnTo>
                    <a:pt x="198945" y="389572"/>
                  </a:lnTo>
                  <a:lnTo>
                    <a:pt x="198945" y="373926"/>
                  </a:lnTo>
                  <a:lnTo>
                    <a:pt x="198945" y="349516"/>
                  </a:lnTo>
                  <a:lnTo>
                    <a:pt x="219887" y="354749"/>
                  </a:lnTo>
                  <a:lnTo>
                    <a:pt x="219887" y="414197"/>
                  </a:lnTo>
                  <a:lnTo>
                    <a:pt x="223151" y="418388"/>
                  </a:lnTo>
                  <a:lnTo>
                    <a:pt x="313258" y="440918"/>
                  </a:lnTo>
                  <a:lnTo>
                    <a:pt x="314998" y="440918"/>
                  </a:lnTo>
                  <a:lnTo>
                    <a:pt x="405091" y="418388"/>
                  </a:lnTo>
                  <a:lnTo>
                    <a:pt x="406234" y="416928"/>
                  </a:lnTo>
                  <a:lnTo>
                    <a:pt x="408368" y="414197"/>
                  </a:lnTo>
                  <a:lnTo>
                    <a:pt x="408368" y="386575"/>
                  </a:lnTo>
                  <a:lnTo>
                    <a:pt x="457225" y="376783"/>
                  </a:lnTo>
                  <a:lnTo>
                    <a:pt x="460717" y="372491"/>
                  </a:lnTo>
                  <a:lnTo>
                    <a:pt x="460717" y="344271"/>
                  </a:lnTo>
                  <a:lnTo>
                    <a:pt x="523544" y="328574"/>
                  </a:lnTo>
                  <a:lnTo>
                    <a:pt x="523544" y="352348"/>
                  </a:lnTo>
                  <a:lnTo>
                    <a:pt x="528231" y="357047"/>
                  </a:lnTo>
                  <a:lnTo>
                    <a:pt x="535317" y="357047"/>
                  </a:lnTo>
                  <a:lnTo>
                    <a:pt x="583107" y="345097"/>
                  </a:lnTo>
                  <a:lnTo>
                    <a:pt x="586371" y="340906"/>
                  </a:lnTo>
                  <a:lnTo>
                    <a:pt x="586371" y="333159"/>
                  </a:lnTo>
                  <a:lnTo>
                    <a:pt x="586371" y="291922"/>
                  </a:lnTo>
                  <a:lnTo>
                    <a:pt x="624992" y="282270"/>
                  </a:lnTo>
                  <a:lnTo>
                    <a:pt x="628256" y="278079"/>
                  </a:lnTo>
                  <a:lnTo>
                    <a:pt x="628256" y="234670"/>
                  </a:lnTo>
                  <a:lnTo>
                    <a:pt x="628256" y="192786"/>
                  </a:lnTo>
                  <a:lnTo>
                    <a:pt x="628256" y="174371"/>
                  </a:lnTo>
                  <a:close/>
                </a:path>
              </a:pathLst>
            </a:custGeom>
            <a:solidFill>
              <a:srgbClr val="FFFFFF"/>
            </a:solidFill>
          </p:spPr>
          <p:txBody>
            <a:bodyPr wrap="square" lIns="0" tIns="0" rIns="0" bIns="0" rtlCol="0"/>
            <a:lstStyle/>
            <a:p>
              <a:endParaRPr/>
            </a:p>
          </p:txBody>
        </p:sp>
        <p:pic>
          <p:nvPicPr>
            <p:cNvPr id="224" name="object 13">
              <a:extLst>
                <a:ext uri="{FF2B5EF4-FFF2-40B4-BE49-F238E27FC236}">
                  <a16:creationId xmlns:a16="http://schemas.microsoft.com/office/drawing/2014/main" id="{788C8289-9958-9990-6DBD-D11C2131806D}"/>
                </a:ext>
              </a:extLst>
            </p:cNvPr>
            <p:cNvPicPr/>
            <p:nvPr/>
          </p:nvPicPr>
          <p:blipFill>
            <a:blip r:embed="rId9" cstate="print"/>
            <a:stretch>
              <a:fillRect/>
            </a:stretch>
          </p:blipFill>
          <p:spPr>
            <a:xfrm>
              <a:off x="9949974" y="5124152"/>
              <a:ext cx="188475" cy="251301"/>
            </a:xfrm>
            <a:prstGeom prst="rect">
              <a:avLst/>
            </a:prstGeom>
          </p:spPr>
        </p:pic>
      </p:grpSp>
      <p:sp>
        <p:nvSpPr>
          <p:cNvPr id="226" name="object 15">
            <a:extLst>
              <a:ext uri="{FF2B5EF4-FFF2-40B4-BE49-F238E27FC236}">
                <a16:creationId xmlns:a16="http://schemas.microsoft.com/office/drawing/2014/main" id="{AF94B994-80B8-985F-03F5-395588036CF8}"/>
              </a:ext>
            </a:extLst>
          </p:cNvPr>
          <p:cNvSpPr txBox="1"/>
          <p:nvPr/>
        </p:nvSpPr>
        <p:spPr>
          <a:xfrm>
            <a:off x="23897316" y="6883692"/>
            <a:ext cx="5164750" cy="2833082"/>
          </a:xfrm>
          <a:prstGeom prst="rect">
            <a:avLst/>
          </a:prstGeom>
        </p:spPr>
        <p:txBody>
          <a:bodyPr vert="horz" wrap="square" lIns="0" tIns="20319" rIns="0" bIns="0" rtlCol="0">
            <a:spAutoFit/>
          </a:bodyPr>
          <a:lstStyle/>
          <a:p>
            <a:pPr marR="178357" algn="ctr">
              <a:spcBef>
                <a:spcPts val="160"/>
              </a:spcBef>
            </a:pPr>
            <a:r>
              <a:rPr sz="3822" spc="-18" dirty="0">
                <a:latin typeface="Poppins Medium"/>
                <a:cs typeface="Poppins Medium"/>
              </a:rPr>
              <a:t>Around</a:t>
            </a:r>
            <a:endParaRPr sz="3822" dirty="0">
              <a:latin typeface="Poppins Medium"/>
              <a:cs typeface="Poppins Medium"/>
            </a:endParaRPr>
          </a:p>
          <a:p>
            <a:pPr marL="22577">
              <a:spcBef>
                <a:spcPts val="3180"/>
              </a:spcBef>
            </a:pPr>
            <a:r>
              <a:rPr sz="4355" b="1" dirty="0">
                <a:solidFill>
                  <a:srgbClr val="2CAD4A"/>
                </a:solidFill>
                <a:latin typeface="Poppins"/>
                <a:cs typeface="Poppins"/>
              </a:rPr>
              <a:t>4,00,000</a:t>
            </a:r>
            <a:r>
              <a:rPr sz="4355" b="1" spc="9" dirty="0">
                <a:solidFill>
                  <a:srgbClr val="2CAD4A"/>
                </a:solidFill>
                <a:latin typeface="Poppins"/>
                <a:cs typeface="Poppins"/>
              </a:rPr>
              <a:t> </a:t>
            </a:r>
            <a:r>
              <a:rPr sz="4355" b="1" spc="-18" dirty="0">
                <a:solidFill>
                  <a:srgbClr val="2CAD4A"/>
                </a:solidFill>
                <a:latin typeface="Poppins"/>
                <a:cs typeface="Poppins"/>
              </a:rPr>
              <a:t>hectares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of dams &amp; irrigation projects surveyed</a:t>
            </a:r>
          </a:p>
        </p:txBody>
      </p:sp>
      <p:sp>
        <p:nvSpPr>
          <p:cNvPr id="227" name="object 16">
            <a:extLst>
              <a:ext uri="{FF2B5EF4-FFF2-40B4-BE49-F238E27FC236}">
                <a16:creationId xmlns:a16="http://schemas.microsoft.com/office/drawing/2014/main" id="{BAD13ADE-FC4D-524B-80CA-3865973E13E7}"/>
              </a:ext>
            </a:extLst>
          </p:cNvPr>
          <p:cNvSpPr/>
          <p:nvPr/>
        </p:nvSpPr>
        <p:spPr>
          <a:xfrm>
            <a:off x="29309601" y="6478456"/>
            <a:ext cx="5414605" cy="4353648"/>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228" name="object 17">
            <a:extLst>
              <a:ext uri="{FF2B5EF4-FFF2-40B4-BE49-F238E27FC236}">
                <a16:creationId xmlns:a16="http://schemas.microsoft.com/office/drawing/2014/main" id="{5BAF6887-4ABE-0EC2-C574-C9D8EFE26954}"/>
              </a:ext>
            </a:extLst>
          </p:cNvPr>
          <p:cNvSpPr txBox="1"/>
          <p:nvPr/>
        </p:nvSpPr>
        <p:spPr>
          <a:xfrm>
            <a:off x="29722177" y="6865150"/>
            <a:ext cx="4589453" cy="2833082"/>
          </a:xfrm>
          <a:prstGeom prst="rect">
            <a:avLst/>
          </a:prstGeom>
        </p:spPr>
        <p:txBody>
          <a:bodyPr vert="horz" wrap="square" lIns="0" tIns="20319" rIns="0" bIns="0" rtlCol="0">
            <a:spAutoFit/>
          </a:bodyPr>
          <a:lstStyle/>
          <a:p>
            <a:pPr marL="1081428">
              <a:spcBef>
                <a:spcPts val="160"/>
              </a:spcBef>
            </a:pPr>
            <a:r>
              <a:rPr lang="en-US" sz="3822" spc="-18" dirty="0">
                <a:latin typeface="Poppins Medium"/>
                <a:cs typeface="Poppins Medium"/>
              </a:rPr>
              <a:t>  </a:t>
            </a:r>
            <a:r>
              <a:rPr sz="3822" spc="-18" dirty="0">
                <a:latin typeface="Poppins Medium"/>
                <a:cs typeface="Poppins Medium"/>
              </a:rPr>
              <a:t>Around</a:t>
            </a:r>
            <a:endParaRPr sz="3822" dirty="0">
              <a:latin typeface="Poppins Medium"/>
              <a:cs typeface="Poppins Medium"/>
            </a:endParaRPr>
          </a:p>
          <a:p>
            <a:pPr algn="ctr">
              <a:spcBef>
                <a:spcPts val="3180"/>
              </a:spcBef>
            </a:pPr>
            <a:r>
              <a:rPr sz="4355" b="1" dirty="0">
                <a:solidFill>
                  <a:srgbClr val="2CAD4A"/>
                </a:solidFill>
                <a:latin typeface="Poppins"/>
                <a:cs typeface="Poppins"/>
              </a:rPr>
              <a:t>1,60,000</a:t>
            </a:r>
            <a:r>
              <a:rPr sz="4355" b="1" spc="9" dirty="0">
                <a:solidFill>
                  <a:srgbClr val="2CAD4A"/>
                </a:solidFill>
                <a:latin typeface="Poppins"/>
                <a:cs typeface="Poppins"/>
              </a:rPr>
              <a:t> </a:t>
            </a:r>
            <a:r>
              <a:rPr sz="4355" b="1" spc="-36" dirty="0">
                <a:solidFill>
                  <a:srgbClr val="2CAD4A"/>
                </a:solidFill>
                <a:latin typeface="Poppins"/>
                <a:cs typeface="Poppins"/>
              </a:rPr>
              <a:t>CKMs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of power T&amp;D lines inspected</a:t>
            </a:r>
          </a:p>
        </p:txBody>
      </p:sp>
      <p:grpSp>
        <p:nvGrpSpPr>
          <p:cNvPr id="229" name="object 18">
            <a:extLst>
              <a:ext uri="{FF2B5EF4-FFF2-40B4-BE49-F238E27FC236}">
                <a16:creationId xmlns:a16="http://schemas.microsoft.com/office/drawing/2014/main" id="{241C1F0A-FDFF-5192-8C37-038E5817BE34}"/>
              </a:ext>
            </a:extLst>
          </p:cNvPr>
          <p:cNvGrpSpPr/>
          <p:nvPr/>
        </p:nvGrpSpPr>
        <p:grpSpPr>
          <a:xfrm>
            <a:off x="31060105" y="10042876"/>
            <a:ext cx="1913597" cy="1913597"/>
            <a:chOff x="16817054" y="4805081"/>
            <a:chExt cx="1283335" cy="1283335"/>
          </a:xfrm>
        </p:grpSpPr>
        <p:sp>
          <p:nvSpPr>
            <p:cNvPr id="230" name="object 19">
              <a:extLst>
                <a:ext uri="{FF2B5EF4-FFF2-40B4-BE49-F238E27FC236}">
                  <a16:creationId xmlns:a16="http://schemas.microsoft.com/office/drawing/2014/main" id="{3C386CF1-B3A6-0991-62BA-73B60A6BAADB}"/>
                </a:ext>
              </a:extLst>
            </p:cNvPr>
            <p:cNvSpPr/>
            <p:nvPr/>
          </p:nvSpPr>
          <p:spPr>
            <a:xfrm>
              <a:off x="16817054"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8" y="1281488"/>
                  </a:lnTo>
                  <a:lnTo>
                    <a:pt x="736427" y="1276291"/>
                  </a:lnTo>
                  <a:lnTo>
                    <a:pt x="782276" y="1267781"/>
                  </a:lnTo>
                  <a:lnTo>
                    <a:pt x="826922" y="1256082"/>
                  </a:lnTo>
                  <a:lnTo>
                    <a:pt x="870239" y="1241318"/>
                  </a:lnTo>
                  <a:lnTo>
                    <a:pt x="912105" y="1223614"/>
                  </a:lnTo>
                  <a:lnTo>
                    <a:pt x="952394" y="1203092"/>
                  </a:lnTo>
                  <a:lnTo>
                    <a:pt x="990983" y="1179878"/>
                  </a:lnTo>
                  <a:lnTo>
                    <a:pt x="1027748" y="1154095"/>
                  </a:lnTo>
                  <a:lnTo>
                    <a:pt x="1062565" y="1125867"/>
                  </a:lnTo>
                  <a:lnTo>
                    <a:pt x="1095309" y="1095320"/>
                  </a:lnTo>
                  <a:lnTo>
                    <a:pt x="1125857" y="1062575"/>
                  </a:lnTo>
                  <a:lnTo>
                    <a:pt x="1154084" y="1027759"/>
                  </a:lnTo>
                  <a:lnTo>
                    <a:pt x="1179867" y="990994"/>
                  </a:lnTo>
                  <a:lnTo>
                    <a:pt x="1203082" y="952404"/>
                  </a:lnTo>
                  <a:lnTo>
                    <a:pt x="1223603" y="912115"/>
                  </a:lnTo>
                  <a:lnTo>
                    <a:pt x="1241308" y="870250"/>
                  </a:lnTo>
                  <a:lnTo>
                    <a:pt x="1256072" y="826932"/>
                  </a:lnTo>
                  <a:lnTo>
                    <a:pt x="1267771" y="782287"/>
                  </a:lnTo>
                  <a:lnTo>
                    <a:pt x="1276281" y="736438"/>
                  </a:lnTo>
                  <a:lnTo>
                    <a:pt x="1281478" y="689509"/>
                  </a:lnTo>
                  <a:lnTo>
                    <a:pt x="1283238" y="641624"/>
                  </a:lnTo>
                  <a:lnTo>
                    <a:pt x="1281478" y="593739"/>
                  </a:lnTo>
                  <a:lnTo>
                    <a:pt x="1276281" y="546810"/>
                  </a:lnTo>
                  <a:lnTo>
                    <a:pt x="1267771" y="500961"/>
                  </a:lnTo>
                  <a:lnTo>
                    <a:pt x="1256072" y="456316"/>
                  </a:lnTo>
                  <a:lnTo>
                    <a:pt x="1241308" y="412998"/>
                  </a:lnTo>
                  <a:lnTo>
                    <a:pt x="1223603" y="371133"/>
                  </a:lnTo>
                  <a:lnTo>
                    <a:pt x="1203082" y="330844"/>
                  </a:lnTo>
                  <a:lnTo>
                    <a:pt x="1179867" y="292254"/>
                  </a:lnTo>
                  <a:lnTo>
                    <a:pt x="1154084" y="255489"/>
                  </a:lnTo>
                  <a:lnTo>
                    <a:pt x="1125857" y="220673"/>
                  </a:lnTo>
                  <a:lnTo>
                    <a:pt x="1095309" y="187928"/>
                  </a:lnTo>
                  <a:lnTo>
                    <a:pt x="1062565" y="157380"/>
                  </a:lnTo>
                  <a:lnTo>
                    <a:pt x="1027748" y="129153"/>
                  </a:lnTo>
                  <a:lnTo>
                    <a:pt x="990983" y="103370"/>
                  </a:lnTo>
                  <a:lnTo>
                    <a:pt x="952394" y="80156"/>
                  </a:lnTo>
                  <a:lnTo>
                    <a:pt x="912105" y="59634"/>
                  </a:lnTo>
                  <a:lnTo>
                    <a:pt x="870239" y="41930"/>
                  </a:lnTo>
                  <a:lnTo>
                    <a:pt x="826922" y="27166"/>
                  </a:lnTo>
                  <a:lnTo>
                    <a:pt x="782276" y="15467"/>
                  </a:lnTo>
                  <a:lnTo>
                    <a:pt x="736427" y="6956"/>
                  </a:lnTo>
                  <a:lnTo>
                    <a:pt x="689498" y="1759"/>
                  </a:lnTo>
                  <a:lnTo>
                    <a:pt x="641613" y="0"/>
                  </a:lnTo>
                  <a:close/>
                </a:path>
              </a:pathLst>
            </a:custGeom>
            <a:solidFill>
              <a:srgbClr val="2CAD4A"/>
            </a:solidFill>
          </p:spPr>
          <p:txBody>
            <a:bodyPr wrap="square" lIns="0" tIns="0" rIns="0" bIns="0" rtlCol="0"/>
            <a:lstStyle/>
            <a:p>
              <a:endParaRPr/>
            </a:p>
          </p:txBody>
        </p:sp>
        <p:sp>
          <p:nvSpPr>
            <p:cNvPr id="231" name="object 20">
              <a:extLst>
                <a:ext uri="{FF2B5EF4-FFF2-40B4-BE49-F238E27FC236}">
                  <a16:creationId xmlns:a16="http://schemas.microsoft.com/office/drawing/2014/main" id="{7A01FEDD-F3B6-4C3D-861D-E0C8665BF3CC}"/>
                </a:ext>
              </a:extLst>
            </p:cNvPr>
            <p:cNvSpPr/>
            <p:nvPr/>
          </p:nvSpPr>
          <p:spPr>
            <a:xfrm>
              <a:off x="17254868" y="5127211"/>
              <a:ext cx="433070" cy="621030"/>
            </a:xfrm>
            <a:custGeom>
              <a:avLst/>
              <a:gdLst/>
              <a:ahLst/>
              <a:cxnLst/>
              <a:rect l="l" t="t" r="r" b="b"/>
              <a:pathLst>
                <a:path w="433069" h="621029">
                  <a:moveTo>
                    <a:pt x="432765" y="37693"/>
                  </a:moveTo>
                  <a:lnTo>
                    <a:pt x="428053" y="32981"/>
                  </a:lnTo>
                  <a:lnTo>
                    <a:pt x="331292" y="32981"/>
                  </a:lnTo>
                  <a:lnTo>
                    <a:pt x="331292" y="53924"/>
                  </a:lnTo>
                  <a:lnTo>
                    <a:pt x="301904" y="151930"/>
                  </a:lnTo>
                  <a:lnTo>
                    <a:pt x="292023" y="147535"/>
                  </a:lnTo>
                  <a:lnTo>
                    <a:pt x="292023" y="170484"/>
                  </a:lnTo>
                  <a:lnTo>
                    <a:pt x="249377" y="225399"/>
                  </a:lnTo>
                  <a:lnTo>
                    <a:pt x="249377" y="290410"/>
                  </a:lnTo>
                  <a:lnTo>
                    <a:pt x="244386" y="286956"/>
                  </a:lnTo>
                  <a:lnTo>
                    <a:pt x="244386" y="312343"/>
                  </a:lnTo>
                  <a:lnTo>
                    <a:pt x="204089" y="335026"/>
                  </a:lnTo>
                  <a:lnTo>
                    <a:pt x="182689" y="323189"/>
                  </a:lnTo>
                  <a:lnTo>
                    <a:pt x="182689" y="347078"/>
                  </a:lnTo>
                  <a:lnTo>
                    <a:pt x="146304" y="367563"/>
                  </a:lnTo>
                  <a:lnTo>
                    <a:pt x="152869" y="330542"/>
                  </a:lnTo>
                  <a:lnTo>
                    <a:pt x="182689" y="347078"/>
                  </a:lnTo>
                  <a:lnTo>
                    <a:pt x="182689" y="323189"/>
                  </a:lnTo>
                  <a:lnTo>
                    <a:pt x="164807" y="313283"/>
                  </a:lnTo>
                  <a:lnTo>
                    <a:pt x="205016" y="285178"/>
                  </a:lnTo>
                  <a:lnTo>
                    <a:pt x="244386" y="312343"/>
                  </a:lnTo>
                  <a:lnTo>
                    <a:pt x="244386" y="286956"/>
                  </a:lnTo>
                  <a:lnTo>
                    <a:pt x="223329" y="272376"/>
                  </a:lnTo>
                  <a:lnTo>
                    <a:pt x="243674" y="258152"/>
                  </a:lnTo>
                  <a:lnTo>
                    <a:pt x="249377" y="290410"/>
                  </a:lnTo>
                  <a:lnTo>
                    <a:pt x="249377" y="225399"/>
                  </a:lnTo>
                  <a:lnTo>
                    <a:pt x="246100" y="229616"/>
                  </a:lnTo>
                  <a:lnTo>
                    <a:pt x="217855" y="229616"/>
                  </a:lnTo>
                  <a:lnTo>
                    <a:pt x="217855" y="250558"/>
                  </a:lnTo>
                  <a:lnTo>
                    <a:pt x="204901" y="259638"/>
                  </a:lnTo>
                  <a:lnTo>
                    <a:pt x="191795" y="250558"/>
                  </a:lnTo>
                  <a:lnTo>
                    <a:pt x="217855" y="250558"/>
                  </a:lnTo>
                  <a:lnTo>
                    <a:pt x="217855" y="229616"/>
                  </a:lnTo>
                  <a:lnTo>
                    <a:pt x="186601" y="229616"/>
                  </a:lnTo>
                  <a:lnTo>
                    <a:pt x="186601" y="272453"/>
                  </a:lnTo>
                  <a:lnTo>
                    <a:pt x="159842" y="291211"/>
                  </a:lnTo>
                  <a:lnTo>
                    <a:pt x="165722" y="258038"/>
                  </a:lnTo>
                  <a:lnTo>
                    <a:pt x="186601" y="272453"/>
                  </a:lnTo>
                  <a:lnTo>
                    <a:pt x="186601" y="229616"/>
                  </a:lnTo>
                  <a:lnTo>
                    <a:pt x="163296" y="229616"/>
                  </a:lnTo>
                  <a:lnTo>
                    <a:pt x="117411" y="170535"/>
                  </a:lnTo>
                  <a:lnTo>
                    <a:pt x="140093" y="160413"/>
                  </a:lnTo>
                  <a:lnTo>
                    <a:pt x="269392" y="160413"/>
                  </a:lnTo>
                  <a:lnTo>
                    <a:pt x="292023" y="170484"/>
                  </a:lnTo>
                  <a:lnTo>
                    <a:pt x="292023" y="147535"/>
                  </a:lnTo>
                  <a:lnTo>
                    <a:pt x="282079" y="143103"/>
                  </a:lnTo>
                  <a:lnTo>
                    <a:pt x="282079" y="139573"/>
                  </a:lnTo>
                  <a:lnTo>
                    <a:pt x="282079" y="53924"/>
                  </a:lnTo>
                  <a:lnTo>
                    <a:pt x="319468" y="53924"/>
                  </a:lnTo>
                  <a:lnTo>
                    <a:pt x="322707" y="53924"/>
                  </a:lnTo>
                  <a:lnTo>
                    <a:pt x="324802" y="53924"/>
                  </a:lnTo>
                  <a:lnTo>
                    <a:pt x="331292" y="53924"/>
                  </a:lnTo>
                  <a:lnTo>
                    <a:pt x="331292" y="32981"/>
                  </a:lnTo>
                  <a:lnTo>
                    <a:pt x="327787" y="32981"/>
                  </a:lnTo>
                  <a:lnTo>
                    <a:pt x="305219" y="1562"/>
                  </a:lnTo>
                  <a:lnTo>
                    <a:pt x="302221" y="76"/>
                  </a:lnTo>
                  <a:lnTo>
                    <a:pt x="302221" y="32981"/>
                  </a:lnTo>
                  <a:lnTo>
                    <a:pt x="261035" y="32981"/>
                  </a:lnTo>
                  <a:lnTo>
                    <a:pt x="261035" y="53924"/>
                  </a:lnTo>
                  <a:lnTo>
                    <a:pt x="261035" y="139573"/>
                  </a:lnTo>
                  <a:lnTo>
                    <a:pt x="148158" y="139573"/>
                  </a:lnTo>
                  <a:lnTo>
                    <a:pt x="148158" y="53924"/>
                  </a:lnTo>
                  <a:lnTo>
                    <a:pt x="194233" y="53924"/>
                  </a:lnTo>
                  <a:lnTo>
                    <a:pt x="194233" y="85852"/>
                  </a:lnTo>
                  <a:lnTo>
                    <a:pt x="198945" y="90563"/>
                  </a:lnTo>
                  <a:lnTo>
                    <a:pt x="204698" y="90563"/>
                  </a:lnTo>
                  <a:lnTo>
                    <a:pt x="210464" y="90563"/>
                  </a:lnTo>
                  <a:lnTo>
                    <a:pt x="215176" y="85852"/>
                  </a:lnTo>
                  <a:lnTo>
                    <a:pt x="215176" y="53924"/>
                  </a:lnTo>
                  <a:lnTo>
                    <a:pt x="261035" y="53924"/>
                  </a:lnTo>
                  <a:lnTo>
                    <a:pt x="261035" y="32981"/>
                  </a:lnTo>
                  <a:lnTo>
                    <a:pt x="210464" y="32981"/>
                  </a:lnTo>
                  <a:lnTo>
                    <a:pt x="198945" y="32981"/>
                  </a:lnTo>
                  <a:lnTo>
                    <a:pt x="127317" y="32981"/>
                  </a:lnTo>
                  <a:lnTo>
                    <a:pt x="127317" y="53924"/>
                  </a:lnTo>
                  <a:lnTo>
                    <a:pt x="127317" y="143192"/>
                  </a:lnTo>
                  <a:lnTo>
                    <a:pt x="107518" y="152006"/>
                  </a:lnTo>
                  <a:lnTo>
                    <a:pt x="78105" y="53924"/>
                  </a:lnTo>
                  <a:lnTo>
                    <a:pt x="83070" y="53924"/>
                  </a:lnTo>
                  <a:lnTo>
                    <a:pt x="85128" y="55384"/>
                  </a:lnTo>
                  <a:lnTo>
                    <a:pt x="91719" y="54343"/>
                  </a:lnTo>
                  <a:lnTo>
                    <a:pt x="92011" y="53924"/>
                  </a:lnTo>
                  <a:lnTo>
                    <a:pt x="127317" y="53924"/>
                  </a:lnTo>
                  <a:lnTo>
                    <a:pt x="127317" y="32981"/>
                  </a:lnTo>
                  <a:lnTo>
                    <a:pt x="107073" y="32981"/>
                  </a:lnTo>
                  <a:lnTo>
                    <a:pt x="115811" y="20828"/>
                  </a:lnTo>
                  <a:lnTo>
                    <a:pt x="293497" y="20828"/>
                  </a:lnTo>
                  <a:lnTo>
                    <a:pt x="302221" y="32981"/>
                  </a:lnTo>
                  <a:lnTo>
                    <a:pt x="302221" y="76"/>
                  </a:lnTo>
                  <a:lnTo>
                    <a:pt x="302082" y="0"/>
                  </a:lnTo>
                  <a:lnTo>
                    <a:pt x="106908" y="0"/>
                  </a:lnTo>
                  <a:lnTo>
                    <a:pt x="103759" y="1663"/>
                  </a:lnTo>
                  <a:lnTo>
                    <a:pt x="81203" y="32981"/>
                  </a:lnTo>
                  <a:lnTo>
                    <a:pt x="4711" y="32981"/>
                  </a:lnTo>
                  <a:lnTo>
                    <a:pt x="0" y="37693"/>
                  </a:lnTo>
                  <a:lnTo>
                    <a:pt x="0" y="85852"/>
                  </a:lnTo>
                  <a:lnTo>
                    <a:pt x="4711" y="90563"/>
                  </a:lnTo>
                  <a:lnTo>
                    <a:pt x="16230" y="90563"/>
                  </a:lnTo>
                  <a:lnTo>
                    <a:pt x="20942" y="85852"/>
                  </a:lnTo>
                  <a:lnTo>
                    <a:pt x="20942" y="53924"/>
                  </a:lnTo>
                  <a:lnTo>
                    <a:pt x="56146" y="53924"/>
                  </a:lnTo>
                  <a:lnTo>
                    <a:pt x="89281" y="164655"/>
                  </a:lnTo>
                  <a:lnTo>
                    <a:pt x="89001" y="165430"/>
                  </a:lnTo>
                  <a:lnTo>
                    <a:pt x="90639" y="169214"/>
                  </a:lnTo>
                  <a:lnTo>
                    <a:pt x="91097" y="170561"/>
                  </a:lnTo>
                  <a:lnTo>
                    <a:pt x="91617" y="171716"/>
                  </a:lnTo>
                  <a:lnTo>
                    <a:pt x="91884" y="172059"/>
                  </a:lnTo>
                  <a:lnTo>
                    <a:pt x="92976" y="174548"/>
                  </a:lnTo>
                  <a:lnTo>
                    <a:pt x="94589" y="175514"/>
                  </a:lnTo>
                  <a:lnTo>
                    <a:pt x="147002" y="242811"/>
                  </a:lnTo>
                  <a:lnTo>
                    <a:pt x="135128" y="309867"/>
                  </a:lnTo>
                  <a:lnTo>
                    <a:pt x="134442" y="311289"/>
                  </a:lnTo>
                  <a:lnTo>
                    <a:pt x="134518" y="313270"/>
                  </a:lnTo>
                  <a:lnTo>
                    <a:pt x="122199" y="382841"/>
                  </a:lnTo>
                  <a:lnTo>
                    <a:pt x="121564" y="383959"/>
                  </a:lnTo>
                  <a:lnTo>
                    <a:pt x="121615" y="386143"/>
                  </a:lnTo>
                  <a:lnTo>
                    <a:pt x="108572" y="459917"/>
                  </a:lnTo>
                  <a:lnTo>
                    <a:pt x="107746" y="461340"/>
                  </a:lnTo>
                  <a:lnTo>
                    <a:pt x="107861" y="463867"/>
                  </a:lnTo>
                  <a:lnTo>
                    <a:pt x="97485" y="522452"/>
                  </a:lnTo>
                  <a:lnTo>
                    <a:pt x="96850" y="523328"/>
                  </a:lnTo>
                  <a:lnTo>
                    <a:pt x="96774" y="526516"/>
                  </a:lnTo>
                  <a:lnTo>
                    <a:pt x="83185" y="603326"/>
                  </a:lnTo>
                  <a:lnTo>
                    <a:pt x="80835" y="608774"/>
                  </a:lnTo>
                  <a:lnTo>
                    <a:pt x="81788" y="611263"/>
                  </a:lnTo>
                  <a:lnTo>
                    <a:pt x="81775" y="611390"/>
                  </a:lnTo>
                  <a:lnTo>
                    <a:pt x="82613" y="614527"/>
                  </a:lnTo>
                  <a:lnTo>
                    <a:pt x="83464" y="615569"/>
                  </a:lnTo>
                  <a:lnTo>
                    <a:pt x="84493" y="618197"/>
                  </a:lnTo>
                  <a:lnTo>
                    <a:pt x="88480" y="620712"/>
                  </a:lnTo>
                  <a:lnTo>
                    <a:pt x="89522" y="620712"/>
                  </a:lnTo>
                  <a:lnTo>
                    <a:pt x="92671" y="620712"/>
                  </a:lnTo>
                  <a:lnTo>
                    <a:pt x="316636" y="620712"/>
                  </a:lnTo>
                  <a:lnTo>
                    <a:pt x="319773" y="620712"/>
                  </a:lnTo>
                  <a:lnTo>
                    <a:pt x="320827" y="620712"/>
                  </a:lnTo>
                  <a:lnTo>
                    <a:pt x="324802" y="618197"/>
                  </a:lnTo>
                  <a:lnTo>
                    <a:pt x="326136" y="614934"/>
                  </a:lnTo>
                  <a:lnTo>
                    <a:pt x="326478" y="614527"/>
                  </a:lnTo>
                  <a:lnTo>
                    <a:pt x="326783" y="613371"/>
                  </a:lnTo>
                  <a:lnTo>
                    <a:pt x="328676" y="608774"/>
                  </a:lnTo>
                  <a:lnTo>
                    <a:pt x="325958" y="602703"/>
                  </a:lnTo>
                  <a:lnTo>
                    <a:pt x="325767" y="602640"/>
                  </a:lnTo>
                  <a:lnTo>
                    <a:pt x="325272" y="599770"/>
                  </a:lnTo>
                  <a:lnTo>
                    <a:pt x="312547" y="527939"/>
                  </a:lnTo>
                  <a:lnTo>
                    <a:pt x="312445" y="523430"/>
                  </a:lnTo>
                  <a:lnTo>
                    <a:pt x="311531" y="522198"/>
                  </a:lnTo>
                  <a:lnTo>
                    <a:pt x="303098" y="474599"/>
                  </a:lnTo>
                  <a:lnTo>
                    <a:pt x="303098" y="593725"/>
                  </a:lnTo>
                  <a:lnTo>
                    <a:pt x="261264" y="577278"/>
                  </a:lnTo>
                  <a:lnTo>
                    <a:pt x="261264" y="599770"/>
                  </a:lnTo>
                  <a:lnTo>
                    <a:pt x="148031" y="599770"/>
                  </a:lnTo>
                  <a:lnTo>
                    <a:pt x="204647" y="577532"/>
                  </a:lnTo>
                  <a:lnTo>
                    <a:pt x="261264" y="599770"/>
                  </a:lnTo>
                  <a:lnTo>
                    <a:pt x="261264" y="577278"/>
                  </a:lnTo>
                  <a:lnTo>
                    <a:pt x="233299" y="566267"/>
                  </a:lnTo>
                  <a:lnTo>
                    <a:pt x="294017" y="542404"/>
                  </a:lnTo>
                  <a:lnTo>
                    <a:pt x="303098" y="593725"/>
                  </a:lnTo>
                  <a:lnTo>
                    <a:pt x="303098" y="474599"/>
                  </a:lnTo>
                  <a:lnTo>
                    <a:pt x="301459" y="465340"/>
                  </a:lnTo>
                  <a:lnTo>
                    <a:pt x="301663" y="461441"/>
                  </a:lnTo>
                  <a:lnTo>
                    <a:pt x="300380" y="459244"/>
                  </a:lnTo>
                  <a:lnTo>
                    <a:pt x="288696" y="393153"/>
                  </a:lnTo>
                  <a:lnTo>
                    <a:pt x="288696" y="512368"/>
                  </a:lnTo>
                  <a:lnTo>
                    <a:pt x="271716" y="506539"/>
                  </a:lnTo>
                  <a:lnTo>
                    <a:pt x="271716" y="528561"/>
                  </a:lnTo>
                  <a:lnTo>
                    <a:pt x="204622" y="554990"/>
                  </a:lnTo>
                  <a:lnTo>
                    <a:pt x="175996" y="543737"/>
                  </a:lnTo>
                  <a:lnTo>
                    <a:pt x="175996" y="566267"/>
                  </a:lnTo>
                  <a:lnTo>
                    <a:pt x="106197" y="593750"/>
                  </a:lnTo>
                  <a:lnTo>
                    <a:pt x="115290" y="542417"/>
                  </a:lnTo>
                  <a:lnTo>
                    <a:pt x="175996" y="566267"/>
                  </a:lnTo>
                  <a:lnTo>
                    <a:pt x="175996" y="543737"/>
                  </a:lnTo>
                  <a:lnTo>
                    <a:pt x="137693" y="528662"/>
                  </a:lnTo>
                  <a:lnTo>
                    <a:pt x="204838" y="505612"/>
                  </a:lnTo>
                  <a:lnTo>
                    <a:pt x="271716" y="528561"/>
                  </a:lnTo>
                  <a:lnTo>
                    <a:pt x="271716" y="506539"/>
                  </a:lnTo>
                  <a:lnTo>
                    <a:pt x="236956" y="494588"/>
                  </a:lnTo>
                  <a:lnTo>
                    <a:pt x="282752" y="478866"/>
                  </a:lnTo>
                  <a:lnTo>
                    <a:pt x="288696" y="512368"/>
                  </a:lnTo>
                  <a:lnTo>
                    <a:pt x="288696" y="393153"/>
                  </a:lnTo>
                  <a:lnTo>
                    <a:pt x="287743" y="387756"/>
                  </a:lnTo>
                  <a:lnTo>
                    <a:pt x="287743" y="383857"/>
                  </a:lnTo>
                  <a:lnTo>
                    <a:pt x="286715" y="381977"/>
                  </a:lnTo>
                  <a:lnTo>
                    <a:pt x="277037" y="327342"/>
                  </a:lnTo>
                  <a:lnTo>
                    <a:pt x="277037" y="446595"/>
                  </a:lnTo>
                  <a:lnTo>
                    <a:pt x="263550" y="440029"/>
                  </a:lnTo>
                  <a:lnTo>
                    <a:pt x="263550" y="463219"/>
                  </a:lnTo>
                  <a:lnTo>
                    <a:pt x="204584" y="483463"/>
                  </a:lnTo>
                  <a:lnTo>
                    <a:pt x="172440" y="472414"/>
                  </a:lnTo>
                  <a:lnTo>
                    <a:pt x="172440" y="494487"/>
                  </a:lnTo>
                  <a:lnTo>
                    <a:pt x="120637" y="512267"/>
                  </a:lnTo>
                  <a:lnTo>
                    <a:pt x="126580" y="478739"/>
                  </a:lnTo>
                  <a:lnTo>
                    <a:pt x="172440" y="494487"/>
                  </a:lnTo>
                  <a:lnTo>
                    <a:pt x="172440" y="472414"/>
                  </a:lnTo>
                  <a:lnTo>
                    <a:pt x="145757" y="463219"/>
                  </a:lnTo>
                  <a:lnTo>
                    <a:pt x="204622" y="434517"/>
                  </a:lnTo>
                  <a:lnTo>
                    <a:pt x="263550" y="463219"/>
                  </a:lnTo>
                  <a:lnTo>
                    <a:pt x="263550" y="440029"/>
                  </a:lnTo>
                  <a:lnTo>
                    <a:pt x="228434" y="422910"/>
                  </a:lnTo>
                  <a:lnTo>
                    <a:pt x="269316" y="402971"/>
                  </a:lnTo>
                  <a:lnTo>
                    <a:pt x="277037" y="446595"/>
                  </a:lnTo>
                  <a:lnTo>
                    <a:pt x="277037" y="327342"/>
                  </a:lnTo>
                  <a:lnTo>
                    <a:pt x="274637" y="313778"/>
                  </a:lnTo>
                  <a:lnTo>
                    <a:pt x="274853" y="310146"/>
                  </a:lnTo>
                  <a:lnTo>
                    <a:pt x="273570" y="307733"/>
                  </a:lnTo>
                  <a:lnTo>
                    <a:pt x="263067" y="248399"/>
                  </a:lnTo>
                  <a:lnTo>
                    <a:pt x="263067" y="367652"/>
                  </a:lnTo>
                  <a:lnTo>
                    <a:pt x="254546" y="362940"/>
                  </a:lnTo>
                  <a:lnTo>
                    <a:pt x="254546" y="386892"/>
                  </a:lnTo>
                  <a:lnTo>
                    <a:pt x="204558" y="411276"/>
                  </a:lnTo>
                  <a:lnTo>
                    <a:pt x="180746" y="399669"/>
                  </a:lnTo>
                  <a:lnTo>
                    <a:pt x="180746" y="422884"/>
                  </a:lnTo>
                  <a:lnTo>
                    <a:pt x="132295" y="446519"/>
                  </a:lnTo>
                  <a:lnTo>
                    <a:pt x="140004" y="403047"/>
                  </a:lnTo>
                  <a:lnTo>
                    <a:pt x="180746" y="422884"/>
                  </a:lnTo>
                  <a:lnTo>
                    <a:pt x="180746" y="399669"/>
                  </a:lnTo>
                  <a:lnTo>
                    <a:pt x="154762" y="386994"/>
                  </a:lnTo>
                  <a:lnTo>
                    <a:pt x="204343" y="359079"/>
                  </a:lnTo>
                  <a:lnTo>
                    <a:pt x="254546" y="386892"/>
                  </a:lnTo>
                  <a:lnTo>
                    <a:pt x="254546" y="362940"/>
                  </a:lnTo>
                  <a:lnTo>
                    <a:pt x="225755" y="347014"/>
                  </a:lnTo>
                  <a:lnTo>
                    <a:pt x="256349" y="329780"/>
                  </a:lnTo>
                  <a:lnTo>
                    <a:pt x="263067" y="367652"/>
                  </a:lnTo>
                  <a:lnTo>
                    <a:pt x="263067" y="248399"/>
                  </a:lnTo>
                  <a:lnTo>
                    <a:pt x="262204" y="243509"/>
                  </a:lnTo>
                  <a:lnTo>
                    <a:pt x="262394" y="242417"/>
                  </a:lnTo>
                  <a:lnTo>
                    <a:pt x="314312" y="175742"/>
                  </a:lnTo>
                  <a:lnTo>
                    <a:pt x="316318" y="174548"/>
                  </a:lnTo>
                  <a:lnTo>
                    <a:pt x="320306" y="165328"/>
                  </a:lnTo>
                  <a:lnTo>
                    <a:pt x="319913" y="164312"/>
                  </a:lnTo>
                  <a:lnTo>
                    <a:pt x="353009" y="53924"/>
                  </a:lnTo>
                  <a:lnTo>
                    <a:pt x="411822" y="53924"/>
                  </a:lnTo>
                  <a:lnTo>
                    <a:pt x="411822" y="85852"/>
                  </a:lnTo>
                  <a:lnTo>
                    <a:pt x="416534" y="90563"/>
                  </a:lnTo>
                  <a:lnTo>
                    <a:pt x="422287" y="90563"/>
                  </a:lnTo>
                  <a:lnTo>
                    <a:pt x="428053" y="90563"/>
                  </a:lnTo>
                  <a:lnTo>
                    <a:pt x="432765" y="85852"/>
                  </a:lnTo>
                  <a:lnTo>
                    <a:pt x="432765" y="37693"/>
                  </a:lnTo>
                  <a:close/>
                </a:path>
              </a:pathLst>
            </a:custGeom>
            <a:solidFill>
              <a:srgbClr val="FFFFFF"/>
            </a:solidFill>
          </p:spPr>
          <p:txBody>
            <a:bodyPr wrap="square" lIns="0" tIns="0" rIns="0" bIns="0" rtlCol="0"/>
            <a:lstStyle/>
            <a:p>
              <a:endParaRPr/>
            </a:p>
          </p:txBody>
        </p:sp>
        <p:pic>
          <p:nvPicPr>
            <p:cNvPr id="232" name="object 21">
              <a:extLst>
                <a:ext uri="{FF2B5EF4-FFF2-40B4-BE49-F238E27FC236}">
                  <a16:creationId xmlns:a16="http://schemas.microsoft.com/office/drawing/2014/main" id="{6B1C173A-6E2E-BE2C-318B-276A7A85E008}"/>
                </a:ext>
              </a:extLst>
            </p:cNvPr>
            <p:cNvPicPr/>
            <p:nvPr/>
          </p:nvPicPr>
          <p:blipFill>
            <a:blip r:embed="rId10" cstate="print"/>
            <a:stretch>
              <a:fillRect/>
            </a:stretch>
          </p:blipFill>
          <p:spPr>
            <a:xfrm>
              <a:off x="17193408" y="5250442"/>
              <a:ext cx="211721" cy="239364"/>
            </a:xfrm>
            <a:prstGeom prst="rect">
              <a:avLst/>
            </a:prstGeom>
          </p:spPr>
        </p:pic>
        <p:pic>
          <p:nvPicPr>
            <p:cNvPr id="233" name="object 22">
              <a:extLst>
                <a:ext uri="{FF2B5EF4-FFF2-40B4-BE49-F238E27FC236}">
                  <a16:creationId xmlns:a16="http://schemas.microsoft.com/office/drawing/2014/main" id="{D7DDA0E2-551D-A889-BB86-780021D3C20C}"/>
                </a:ext>
              </a:extLst>
            </p:cNvPr>
            <p:cNvPicPr/>
            <p:nvPr/>
          </p:nvPicPr>
          <p:blipFill>
            <a:blip r:embed="rId11" cstate="print"/>
            <a:stretch>
              <a:fillRect/>
            </a:stretch>
          </p:blipFill>
          <p:spPr>
            <a:xfrm>
              <a:off x="17513921" y="5250442"/>
              <a:ext cx="211826" cy="239364"/>
            </a:xfrm>
            <a:prstGeom prst="rect">
              <a:avLst/>
            </a:prstGeom>
          </p:spPr>
        </p:pic>
      </p:grpSp>
      <p:sp>
        <p:nvSpPr>
          <p:cNvPr id="234" name="object 23">
            <a:extLst>
              <a:ext uri="{FF2B5EF4-FFF2-40B4-BE49-F238E27FC236}">
                <a16:creationId xmlns:a16="http://schemas.microsoft.com/office/drawing/2014/main" id="{D9071F5A-66BA-8FEC-FE34-FC768C5543CE}"/>
              </a:ext>
            </a:extLst>
          </p:cNvPr>
          <p:cNvSpPr/>
          <p:nvPr/>
        </p:nvSpPr>
        <p:spPr>
          <a:xfrm>
            <a:off x="7209179" y="6478456"/>
            <a:ext cx="5414605" cy="4353648"/>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235" name="object 24">
            <a:extLst>
              <a:ext uri="{FF2B5EF4-FFF2-40B4-BE49-F238E27FC236}">
                <a16:creationId xmlns:a16="http://schemas.microsoft.com/office/drawing/2014/main" id="{BD7561F2-76EB-84E0-CCA2-608C7F62EA63}"/>
              </a:ext>
            </a:extLst>
          </p:cNvPr>
          <p:cNvSpPr txBox="1"/>
          <p:nvPr/>
        </p:nvSpPr>
        <p:spPr>
          <a:xfrm>
            <a:off x="7929657" y="6865150"/>
            <a:ext cx="3973649" cy="2833082"/>
          </a:xfrm>
          <a:prstGeom prst="rect">
            <a:avLst/>
          </a:prstGeom>
        </p:spPr>
        <p:txBody>
          <a:bodyPr vert="horz" wrap="square" lIns="0" tIns="20319" rIns="0" bIns="0" rtlCol="0">
            <a:spAutoFit/>
          </a:bodyPr>
          <a:lstStyle/>
          <a:p>
            <a:pPr marL="900814">
              <a:spcBef>
                <a:spcPts val="160"/>
              </a:spcBef>
            </a:pPr>
            <a:r>
              <a:rPr sz="3822" spc="-18" dirty="0">
                <a:latin typeface="Poppins Medium"/>
                <a:cs typeface="Poppins Medium"/>
              </a:rPr>
              <a:t>Around</a:t>
            </a:r>
            <a:endParaRPr sz="3822" dirty="0">
              <a:latin typeface="Poppins Medium"/>
              <a:cs typeface="Poppins Medium"/>
            </a:endParaRPr>
          </a:p>
          <a:p>
            <a:pPr marR="121915" algn="ctr">
              <a:spcBef>
                <a:spcPts val="3180"/>
              </a:spcBef>
            </a:pPr>
            <a:r>
              <a:rPr sz="4355" b="1" dirty="0">
                <a:solidFill>
                  <a:srgbClr val="2CAD4A"/>
                </a:solidFill>
                <a:latin typeface="Poppins"/>
                <a:cs typeface="Poppins"/>
              </a:rPr>
              <a:t>1,70,000</a:t>
            </a:r>
            <a:r>
              <a:rPr sz="4355" b="1" spc="9" dirty="0">
                <a:solidFill>
                  <a:srgbClr val="2CAD4A"/>
                </a:solidFill>
                <a:latin typeface="Poppins"/>
                <a:cs typeface="Poppins"/>
              </a:rPr>
              <a:t> </a:t>
            </a:r>
            <a:r>
              <a:rPr sz="4355" b="1" spc="-44" dirty="0">
                <a:solidFill>
                  <a:srgbClr val="2CAD4A"/>
                </a:solidFill>
                <a:latin typeface="Poppins"/>
                <a:cs typeface="Poppins"/>
              </a:rPr>
              <a:t>KMs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highways</a:t>
            </a:r>
            <a:r>
              <a:rPr sz="2900" b="1" spc="151" dirty="0">
                <a:latin typeface="Poppins SemiBold"/>
                <a:cs typeface="Poppins SemiBold"/>
              </a:rPr>
              <a:t> </a:t>
            </a:r>
            <a:r>
              <a:rPr sz="2900" b="1" spc="-18" dirty="0">
                <a:latin typeface="Poppins SemiBold"/>
                <a:cs typeface="Poppins SemiBold"/>
              </a:rPr>
              <a:t>surveyed </a:t>
            </a:r>
            <a:r>
              <a:rPr sz="2900" b="1" dirty="0">
                <a:latin typeface="Poppins SemiBold"/>
                <a:cs typeface="Poppins SemiBold"/>
              </a:rPr>
              <a:t>&amp;</a:t>
            </a:r>
            <a:r>
              <a:rPr sz="2900" b="1" spc="27" dirty="0">
                <a:latin typeface="Poppins SemiBold"/>
                <a:cs typeface="Poppins SemiBold"/>
              </a:rPr>
              <a:t> </a:t>
            </a:r>
            <a:r>
              <a:rPr sz="2900" b="1" spc="-18" dirty="0">
                <a:latin typeface="Poppins SemiBold"/>
                <a:cs typeface="Poppins SemiBold"/>
              </a:rPr>
              <a:t>inspected</a:t>
            </a:r>
            <a:endParaRPr sz="2900" dirty="0">
              <a:latin typeface="Poppins SemiBold"/>
              <a:cs typeface="Poppins SemiBold"/>
            </a:endParaRPr>
          </a:p>
        </p:txBody>
      </p:sp>
      <p:grpSp>
        <p:nvGrpSpPr>
          <p:cNvPr id="236" name="object 25">
            <a:extLst>
              <a:ext uri="{FF2B5EF4-FFF2-40B4-BE49-F238E27FC236}">
                <a16:creationId xmlns:a16="http://schemas.microsoft.com/office/drawing/2014/main" id="{81680BA9-5FFF-DBBD-06FF-D438BFF7EB2C}"/>
              </a:ext>
            </a:extLst>
          </p:cNvPr>
          <p:cNvGrpSpPr/>
          <p:nvPr/>
        </p:nvGrpSpPr>
        <p:grpSpPr>
          <a:xfrm>
            <a:off x="8959683" y="10042876"/>
            <a:ext cx="1913597" cy="1913597"/>
            <a:chOff x="1995627" y="4805081"/>
            <a:chExt cx="1283335" cy="1283335"/>
          </a:xfrm>
        </p:grpSpPr>
        <p:sp>
          <p:nvSpPr>
            <p:cNvPr id="237" name="object 26">
              <a:extLst>
                <a:ext uri="{FF2B5EF4-FFF2-40B4-BE49-F238E27FC236}">
                  <a16:creationId xmlns:a16="http://schemas.microsoft.com/office/drawing/2014/main" id="{1BDD150E-888E-992B-477A-A3481943F1A2}"/>
                </a:ext>
              </a:extLst>
            </p:cNvPr>
            <p:cNvSpPr/>
            <p:nvPr/>
          </p:nvSpPr>
          <p:spPr>
            <a:xfrm>
              <a:off x="1995627" y="4805081"/>
              <a:ext cx="1283335" cy="1283335"/>
            </a:xfrm>
            <a:custGeom>
              <a:avLst/>
              <a:gdLst/>
              <a:ahLst/>
              <a:cxnLst/>
              <a:rect l="l" t="t" r="r" b="b"/>
              <a:pathLst>
                <a:path w="1283335"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a:p>
          </p:txBody>
        </p:sp>
        <p:sp>
          <p:nvSpPr>
            <p:cNvPr id="238" name="object 27">
              <a:extLst>
                <a:ext uri="{FF2B5EF4-FFF2-40B4-BE49-F238E27FC236}">
                  <a16:creationId xmlns:a16="http://schemas.microsoft.com/office/drawing/2014/main" id="{174DAD69-4865-6FB9-2535-533C3DF539A3}"/>
                </a:ext>
              </a:extLst>
            </p:cNvPr>
            <p:cNvSpPr/>
            <p:nvPr/>
          </p:nvSpPr>
          <p:spPr>
            <a:xfrm>
              <a:off x="2289873" y="5180742"/>
              <a:ext cx="614680" cy="568960"/>
            </a:xfrm>
            <a:custGeom>
              <a:avLst/>
              <a:gdLst/>
              <a:ahLst/>
              <a:cxnLst/>
              <a:rect l="l" t="t" r="r" b="b"/>
              <a:pathLst>
                <a:path w="614680" h="568960">
                  <a:moveTo>
                    <a:pt x="128003" y="287578"/>
                  </a:moveTo>
                  <a:lnTo>
                    <a:pt x="124663" y="282448"/>
                  </a:lnTo>
                  <a:lnTo>
                    <a:pt x="114261" y="280289"/>
                  </a:lnTo>
                  <a:lnTo>
                    <a:pt x="109194" y="283629"/>
                  </a:lnTo>
                  <a:lnTo>
                    <a:pt x="108102" y="288886"/>
                  </a:lnTo>
                  <a:lnTo>
                    <a:pt x="106756" y="295567"/>
                  </a:lnTo>
                  <a:lnTo>
                    <a:pt x="105778" y="302310"/>
                  </a:lnTo>
                  <a:lnTo>
                    <a:pt x="104711" y="314401"/>
                  </a:lnTo>
                  <a:lnTo>
                    <a:pt x="108623" y="319100"/>
                  </a:lnTo>
                  <a:lnTo>
                    <a:pt x="114769" y="319620"/>
                  </a:lnTo>
                  <a:lnTo>
                    <a:pt x="119773" y="319608"/>
                  </a:lnTo>
                  <a:lnTo>
                    <a:pt x="123913" y="315760"/>
                  </a:lnTo>
                  <a:lnTo>
                    <a:pt x="124853" y="304749"/>
                  </a:lnTo>
                  <a:lnTo>
                    <a:pt x="125717" y="298729"/>
                  </a:lnTo>
                  <a:lnTo>
                    <a:pt x="128003" y="287578"/>
                  </a:lnTo>
                  <a:close/>
                </a:path>
                <a:path w="614680" h="568960">
                  <a:moveTo>
                    <a:pt x="128854" y="371157"/>
                  </a:moveTo>
                  <a:lnTo>
                    <a:pt x="127812" y="365798"/>
                  </a:lnTo>
                  <a:lnTo>
                    <a:pt x="126580" y="359613"/>
                  </a:lnTo>
                  <a:lnTo>
                    <a:pt x="125615" y="353453"/>
                  </a:lnTo>
                  <a:lnTo>
                    <a:pt x="124383" y="342201"/>
                  </a:lnTo>
                  <a:lnTo>
                    <a:pt x="119646" y="338378"/>
                  </a:lnTo>
                  <a:lnTo>
                    <a:pt x="109093" y="339496"/>
                  </a:lnTo>
                  <a:lnTo>
                    <a:pt x="105270" y="344233"/>
                  </a:lnTo>
                  <a:lnTo>
                    <a:pt x="106591" y="356196"/>
                  </a:lnTo>
                  <a:lnTo>
                    <a:pt x="107645" y="362902"/>
                  </a:lnTo>
                  <a:lnTo>
                    <a:pt x="109994" y="374815"/>
                  </a:lnTo>
                  <a:lnTo>
                    <a:pt x="115023" y="378218"/>
                  </a:lnTo>
                  <a:lnTo>
                    <a:pt x="125450" y="376199"/>
                  </a:lnTo>
                  <a:lnTo>
                    <a:pt x="128854" y="371157"/>
                  </a:lnTo>
                  <a:close/>
                </a:path>
                <a:path w="614680" h="568960">
                  <a:moveTo>
                    <a:pt x="146392" y="424319"/>
                  </a:moveTo>
                  <a:lnTo>
                    <a:pt x="144360" y="419392"/>
                  </a:lnTo>
                  <a:lnTo>
                    <a:pt x="141935" y="413473"/>
                  </a:lnTo>
                  <a:lnTo>
                    <a:pt x="139700" y="407555"/>
                  </a:lnTo>
                  <a:lnTo>
                    <a:pt x="136004" y="396786"/>
                  </a:lnTo>
                  <a:lnTo>
                    <a:pt x="130556" y="394119"/>
                  </a:lnTo>
                  <a:lnTo>
                    <a:pt x="125476" y="395846"/>
                  </a:lnTo>
                  <a:lnTo>
                    <a:pt x="120446" y="397649"/>
                  </a:lnTo>
                  <a:lnTo>
                    <a:pt x="117817" y="403161"/>
                  </a:lnTo>
                  <a:lnTo>
                    <a:pt x="121691" y="414286"/>
                  </a:lnTo>
                  <a:lnTo>
                    <a:pt x="124053" y="420535"/>
                  </a:lnTo>
                  <a:lnTo>
                    <a:pt x="128079" y="430403"/>
                  </a:lnTo>
                  <a:lnTo>
                    <a:pt x="131597" y="432765"/>
                  </a:lnTo>
                  <a:lnTo>
                    <a:pt x="136753" y="432777"/>
                  </a:lnTo>
                  <a:lnTo>
                    <a:pt x="137998" y="432523"/>
                  </a:lnTo>
                  <a:lnTo>
                    <a:pt x="144068" y="429958"/>
                  </a:lnTo>
                  <a:lnTo>
                    <a:pt x="146392" y="424319"/>
                  </a:lnTo>
                  <a:close/>
                </a:path>
                <a:path w="614680" h="568960">
                  <a:moveTo>
                    <a:pt x="149860" y="237972"/>
                  </a:moveTo>
                  <a:lnTo>
                    <a:pt x="148513" y="232016"/>
                  </a:lnTo>
                  <a:lnTo>
                    <a:pt x="139573" y="226314"/>
                  </a:lnTo>
                  <a:lnTo>
                    <a:pt x="133667" y="227622"/>
                  </a:lnTo>
                  <a:lnTo>
                    <a:pt x="127165" y="237959"/>
                  </a:lnTo>
                  <a:lnTo>
                    <a:pt x="123901" y="243941"/>
                  </a:lnTo>
                  <a:lnTo>
                    <a:pt x="118694" y="254914"/>
                  </a:lnTo>
                  <a:lnTo>
                    <a:pt x="120726" y="260692"/>
                  </a:lnTo>
                  <a:lnTo>
                    <a:pt x="126809" y="263626"/>
                  </a:lnTo>
                  <a:lnTo>
                    <a:pt x="128231" y="263956"/>
                  </a:lnTo>
                  <a:lnTo>
                    <a:pt x="129654" y="263956"/>
                  </a:lnTo>
                  <a:lnTo>
                    <a:pt x="133362" y="263956"/>
                  </a:lnTo>
                  <a:lnTo>
                    <a:pt x="136753" y="261797"/>
                  </a:lnTo>
                  <a:lnTo>
                    <a:pt x="140919" y="252958"/>
                  </a:lnTo>
                  <a:lnTo>
                    <a:pt x="143827" y="247637"/>
                  </a:lnTo>
                  <a:lnTo>
                    <a:pt x="149860" y="237972"/>
                  </a:lnTo>
                  <a:close/>
                </a:path>
                <a:path w="614680" h="568960">
                  <a:moveTo>
                    <a:pt x="172123" y="474878"/>
                  </a:moveTo>
                  <a:lnTo>
                    <a:pt x="166293" y="464667"/>
                  </a:lnTo>
                  <a:lnTo>
                    <a:pt x="163220" y="459079"/>
                  </a:lnTo>
                  <a:lnTo>
                    <a:pt x="160362" y="453605"/>
                  </a:lnTo>
                  <a:lnTo>
                    <a:pt x="157924" y="448919"/>
                  </a:lnTo>
                  <a:lnTo>
                    <a:pt x="152146" y="447078"/>
                  </a:lnTo>
                  <a:lnTo>
                    <a:pt x="142684" y="452081"/>
                  </a:lnTo>
                  <a:lnTo>
                    <a:pt x="140893" y="457923"/>
                  </a:lnTo>
                  <a:lnTo>
                    <a:pt x="146354" y="468337"/>
                  </a:lnTo>
                  <a:lnTo>
                    <a:pt x="149529" y="474154"/>
                  </a:lnTo>
                  <a:lnTo>
                    <a:pt x="155435" y="484505"/>
                  </a:lnTo>
                  <a:lnTo>
                    <a:pt x="161251" y="486130"/>
                  </a:lnTo>
                  <a:lnTo>
                    <a:pt x="170548" y="480783"/>
                  </a:lnTo>
                  <a:lnTo>
                    <a:pt x="172123" y="474878"/>
                  </a:lnTo>
                  <a:close/>
                </a:path>
                <a:path w="614680" h="568960">
                  <a:moveTo>
                    <a:pt x="187502" y="191554"/>
                  </a:moveTo>
                  <a:lnTo>
                    <a:pt x="180657" y="183464"/>
                  </a:lnTo>
                  <a:lnTo>
                    <a:pt x="174637" y="182956"/>
                  </a:lnTo>
                  <a:lnTo>
                    <a:pt x="165341" y="190919"/>
                  </a:lnTo>
                  <a:lnTo>
                    <a:pt x="160413" y="195580"/>
                  </a:lnTo>
                  <a:lnTo>
                    <a:pt x="152158" y="204139"/>
                  </a:lnTo>
                  <a:lnTo>
                    <a:pt x="152234" y="210235"/>
                  </a:lnTo>
                  <a:lnTo>
                    <a:pt x="159791" y="217690"/>
                  </a:lnTo>
                  <a:lnTo>
                    <a:pt x="165836" y="217652"/>
                  </a:lnTo>
                  <a:lnTo>
                    <a:pt x="169608" y="213804"/>
                  </a:lnTo>
                  <a:lnTo>
                    <a:pt x="173774" y="209511"/>
                  </a:lnTo>
                  <a:lnTo>
                    <a:pt x="178282" y="205244"/>
                  </a:lnTo>
                  <a:lnTo>
                    <a:pt x="187045" y="197637"/>
                  </a:lnTo>
                  <a:lnTo>
                    <a:pt x="187502" y="191554"/>
                  </a:lnTo>
                  <a:close/>
                </a:path>
                <a:path w="614680" h="568960">
                  <a:moveTo>
                    <a:pt x="203225" y="522719"/>
                  </a:moveTo>
                  <a:lnTo>
                    <a:pt x="196430" y="513029"/>
                  </a:lnTo>
                  <a:lnTo>
                    <a:pt x="192862" y="507771"/>
                  </a:lnTo>
                  <a:lnTo>
                    <a:pt x="189433" y="502589"/>
                  </a:lnTo>
                  <a:lnTo>
                    <a:pt x="186550" y="498182"/>
                  </a:lnTo>
                  <a:lnTo>
                    <a:pt x="180632" y="496951"/>
                  </a:lnTo>
                  <a:lnTo>
                    <a:pt x="176110" y="499897"/>
                  </a:lnTo>
                  <a:lnTo>
                    <a:pt x="171691" y="502894"/>
                  </a:lnTo>
                  <a:lnTo>
                    <a:pt x="170510" y="508889"/>
                  </a:lnTo>
                  <a:lnTo>
                    <a:pt x="176974" y="518668"/>
                  </a:lnTo>
                  <a:lnTo>
                    <a:pt x="180644" y="524065"/>
                  </a:lnTo>
                  <a:lnTo>
                    <a:pt x="187490" y="533857"/>
                  </a:lnTo>
                  <a:lnTo>
                    <a:pt x="193433" y="534924"/>
                  </a:lnTo>
                  <a:lnTo>
                    <a:pt x="197866" y="531850"/>
                  </a:lnTo>
                  <a:lnTo>
                    <a:pt x="202196" y="528726"/>
                  </a:lnTo>
                  <a:lnTo>
                    <a:pt x="203225" y="522719"/>
                  </a:lnTo>
                  <a:close/>
                </a:path>
                <a:path w="614680" h="568960">
                  <a:moveTo>
                    <a:pt x="235369" y="161251"/>
                  </a:moveTo>
                  <a:lnTo>
                    <a:pt x="230339" y="151904"/>
                  </a:lnTo>
                  <a:lnTo>
                    <a:pt x="224548" y="150139"/>
                  </a:lnTo>
                  <a:lnTo>
                    <a:pt x="213931" y="155879"/>
                  </a:lnTo>
                  <a:lnTo>
                    <a:pt x="208178" y="159270"/>
                  </a:lnTo>
                  <a:lnTo>
                    <a:pt x="198170" y="165595"/>
                  </a:lnTo>
                  <a:lnTo>
                    <a:pt x="196824" y="171564"/>
                  </a:lnTo>
                  <a:lnTo>
                    <a:pt x="201383" y="178917"/>
                  </a:lnTo>
                  <a:lnTo>
                    <a:pt x="204470" y="180632"/>
                  </a:lnTo>
                  <a:lnTo>
                    <a:pt x="207784" y="180632"/>
                  </a:lnTo>
                  <a:lnTo>
                    <a:pt x="209588" y="180632"/>
                  </a:lnTo>
                  <a:lnTo>
                    <a:pt x="211353" y="180124"/>
                  </a:lnTo>
                  <a:lnTo>
                    <a:pt x="218033" y="175907"/>
                  </a:lnTo>
                  <a:lnTo>
                    <a:pt x="223443" y="172720"/>
                  </a:lnTo>
                  <a:lnTo>
                    <a:pt x="233641" y="167119"/>
                  </a:lnTo>
                  <a:lnTo>
                    <a:pt x="235369" y="161251"/>
                  </a:lnTo>
                  <a:close/>
                </a:path>
                <a:path w="614680" h="568960">
                  <a:moveTo>
                    <a:pt x="287947" y="139280"/>
                  </a:moveTo>
                  <a:lnTo>
                    <a:pt x="284365" y="129273"/>
                  </a:lnTo>
                  <a:lnTo>
                    <a:pt x="278892" y="126657"/>
                  </a:lnTo>
                  <a:lnTo>
                    <a:pt x="267589" y="130721"/>
                  </a:lnTo>
                  <a:lnTo>
                    <a:pt x="261404" y="133121"/>
                  </a:lnTo>
                  <a:lnTo>
                    <a:pt x="250558" y="137680"/>
                  </a:lnTo>
                  <a:lnTo>
                    <a:pt x="248234" y="143319"/>
                  </a:lnTo>
                  <a:lnTo>
                    <a:pt x="251739" y="151866"/>
                  </a:lnTo>
                  <a:lnTo>
                    <a:pt x="255244" y="154228"/>
                  </a:lnTo>
                  <a:lnTo>
                    <a:pt x="259143" y="154241"/>
                  </a:lnTo>
                  <a:lnTo>
                    <a:pt x="260400" y="154241"/>
                  </a:lnTo>
                  <a:lnTo>
                    <a:pt x="261645" y="153987"/>
                  </a:lnTo>
                  <a:lnTo>
                    <a:pt x="268478" y="151142"/>
                  </a:lnTo>
                  <a:lnTo>
                    <a:pt x="274383" y="148844"/>
                  </a:lnTo>
                  <a:lnTo>
                    <a:pt x="285369" y="144818"/>
                  </a:lnTo>
                  <a:lnTo>
                    <a:pt x="287947" y="139280"/>
                  </a:lnTo>
                  <a:close/>
                </a:path>
                <a:path w="614680" h="568960">
                  <a:moveTo>
                    <a:pt x="343103" y="124345"/>
                  </a:moveTo>
                  <a:lnTo>
                    <a:pt x="340715" y="113982"/>
                  </a:lnTo>
                  <a:lnTo>
                    <a:pt x="335622" y="110731"/>
                  </a:lnTo>
                  <a:lnTo>
                    <a:pt x="324142" y="113258"/>
                  </a:lnTo>
                  <a:lnTo>
                    <a:pt x="317715" y="114846"/>
                  </a:lnTo>
                  <a:lnTo>
                    <a:pt x="306184" y="118008"/>
                  </a:lnTo>
                  <a:lnTo>
                    <a:pt x="303149" y="123342"/>
                  </a:lnTo>
                  <a:lnTo>
                    <a:pt x="305727" y="132689"/>
                  </a:lnTo>
                  <a:lnTo>
                    <a:pt x="309511" y="135585"/>
                  </a:lnTo>
                  <a:lnTo>
                    <a:pt x="313829" y="135623"/>
                  </a:lnTo>
                  <a:lnTo>
                    <a:pt x="314680" y="135623"/>
                  </a:lnTo>
                  <a:lnTo>
                    <a:pt x="315518" y="135509"/>
                  </a:lnTo>
                  <a:lnTo>
                    <a:pt x="322440" y="133642"/>
                  </a:lnTo>
                  <a:lnTo>
                    <a:pt x="328599" y="132105"/>
                  </a:lnTo>
                  <a:lnTo>
                    <a:pt x="339852" y="129540"/>
                  </a:lnTo>
                  <a:lnTo>
                    <a:pt x="343103" y="124345"/>
                  </a:lnTo>
                  <a:close/>
                </a:path>
                <a:path w="614680" h="568960">
                  <a:moveTo>
                    <a:pt x="399529" y="110553"/>
                  </a:moveTo>
                  <a:lnTo>
                    <a:pt x="396862" y="100253"/>
                  </a:lnTo>
                  <a:lnTo>
                    <a:pt x="391629" y="97155"/>
                  </a:lnTo>
                  <a:lnTo>
                    <a:pt x="362635" y="104838"/>
                  </a:lnTo>
                  <a:lnTo>
                    <a:pt x="359575" y="110147"/>
                  </a:lnTo>
                  <a:lnTo>
                    <a:pt x="362127" y="119519"/>
                  </a:lnTo>
                  <a:lnTo>
                    <a:pt x="365899" y="122440"/>
                  </a:lnTo>
                  <a:lnTo>
                    <a:pt x="370255" y="122491"/>
                  </a:lnTo>
                  <a:lnTo>
                    <a:pt x="371081" y="122491"/>
                  </a:lnTo>
                  <a:lnTo>
                    <a:pt x="371906" y="122377"/>
                  </a:lnTo>
                  <a:lnTo>
                    <a:pt x="396468" y="115836"/>
                  </a:lnTo>
                  <a:lnTo>
                    <a:pt x="399529" y="110553"/>
                  </a:lnTo>
                  <a:close/>
                </a:path>
                <a:path w="614680" h="568960">
                  <a:moveTo>
                    <a:pt x="422236" y="171983"/>
                  </a:moveTo>
                  <a:lnTo>
                    <a:pt x="401980" y="177076"/>
                  </a:lnTo>
                  <a:lnTo>
                    <a:pt x="383400" y="293865"/>
                  </a:lnTo>
                  <a:lnTo>
                    <a:pt x="402856" y="293865"/>
                  </a:lnTo>
                  <a:lnTo>
                    <a:pt x="422236" y="171983"/>
                  </a:lnTo>
                  <a:close/>
                </a:path>
                <a:path w="614680" h="568960">
                  <a:moveTo>
                    <a:pt x="455409" y="95961"/>
                  </a:moveTo>
                  <a:lnTo>
                    <a:pt x="452691" y="85674"/>
                  </a:lnTo>
                  <a:lnTo>
                    <a:pt x="447497" y="82588"/>
                  </a:lnTo>
                  <a:lnTo>
                    <a:pt x="442353" y="83845"/>
                  </a:lnTo>
                  <a:lnTo>
                    <a:pt x="418541" y="90081"/>
                  </a:lnTo>
                  <a:lnTo>
                    <a:pt x="415467" y="95389"/>
                  </a:lnTo>
                  <a:lnTo>
                    <a:pt x="417957" y="104787"/>
                  </a:lnTo>
                  <a:lnTo>
                    <a:pt x="421767" y="107721"/>
                  </a:lnTo>
                  <a:lnTo>
                    <a:pt x="426123" y="107772"/>
                  </a:lnTo>
                  <a:lnTo>
                    <a:pt x="426935" y="107772"/>
                  </a:lnTo>
                  <a:lnTo>
                    <a:pt x="427736" y="107657"/>
                  </a:lnTo>
                  <a:lnTo>
                    <a:pt x="452323" y="101257"/>
                  </a:lnTo>
                  <a:lnTo>
                    <a:pt x="455409" y="95961"/>
                  </a:lnTo>
                  <a:close/>
                </a:path>
                <a:path w="614680" h="568960">
                  <a:moveTo>
                    <a:pt x="488683" y="536765"/>
                  </a:moveTo>
                  <a:lnTo>
                    <a:pt x="484390" y="532434"/>
                  </a:lnTo>
                  <a:lnTo>
                    <a:pt x="479069" y="532409"/>
                  </a:lnTo>
                  <a:lnTo>
                    <a:pt x="473735" y="532434"/>
                  </a:lnTo>
                  <a:lnTo>
                    <a:pt x="469442" y="536765"/>
                  </a:lnTo>
                  <a:lnTo>
                    <a:pt x="469455" y="551789"/>
                  </a:lnTo>
                  <a:lnTo>
                    <a:pt x="469417" y="557098"/>
                  </a:lnTo>
                  <a:lnTo>
                    <a:pt x="473684" y="561428"/>
                  </a:lnTo>
                  <a:lnTo>
                    <a:pt x="484289" y="561505"/>
                  </a:lnTo>
                  <a:lnTo>
                    <a:pt x="488619" y="557237"/>
                  </a:lnTo>
                  <a:lnTo>
                    <a:pt x="488683" y="536765"/>
                  </a:lnTo>
                  <a:close/>
                </a:path>
                <a:path w="614680" h="568960">
                  <a:moveTo>
                    <a:pt x="488683" y="477380"/>
                  </a:moveTo>
                  <a:lnTo>
                    <a:pt x="484390" y="473036"/>
                  </a:lnTo>
                  <a:lnTo>
                    <a:pt x="479069" y="473024"/>
                  </a:lnTo>
                  <a:lnTo>
                    <a:pt x="473735" y="473036"/>
                  </a:lnTo>
                  <a:lnTo>
                    <a:pt x="469442" y="477380"/>
                  </a:lnTo>
                  <a:lnTo>
                    <a:pt x="469417" y="507809"/>
                  </a:lnTo>
                  <a:lnTo>
                    <a:pt x="473684" y="512152"/>
                  </a:lnTo>
                  <a:lnTo>
                    <a:pt x="484289" y="512229"/>
                  </a:lnTo>
                  <a:lnTo>
                    <a:pt x="488619" y="507961"/>
                  </a:lnTo>
                  <a:lnTo>
                    <a:pt x="488683" y="477380"/>
                  </a:lnTo>
                  <a:close/>
                </a:path>
                <a:path w="614680" h="568960">
                  <a:moveTo>
                    <a:pt x="488683" y="417982"/>
                  </a:moveTo>
                  <a:lnTo>
                    <a:pt x="484390" y="413639"/>
                  </a:lnTo>
                  <a:lnTo>
                    <a:pt x="479069" y="413626"/>
                  </a:lnTo>
                  <a:lnTo>
                    <a:pt x="473735" y="413639"/>
                  </a:lnTo>
                  <a:lnTo>
                    <a:pt x="469442" y="417982"/>
                  </a:lnTo>
                  <a:lnTo>
                    <a:pt x="469417" y="448411"/>
                  </a:lnTo>
                  <a:lnTo>
                    <a:pt x="473684" y="452755"/>
                  </a:lnTo>
                  <a:lnTo>
                    <a:pt x="484289" y="452831"/>
                  </a:lnTo>
                  <a:lnTo>
                    <a:pt x="488619" y="448564"/>
                  </a:lnTo>
                  <a:lnTo>
                    <a:pt x="488683" y="417982"/>
                  </a:lnTo>
                  <a:close/>
                </a:path>
                <a:path w="614680" h="568960">
                  <a:moveTo>
                    <a:pt x="488683" y="239801"/>
                  </a:moveTo>
                  <a:lnTo>
                    <a:pt x="484390" y="235470"/>
                  </a:lnTo>
                  <a:lnTo>
                    <a:pt x="479069" y="235445"/>
                  </a:lnTo>
                  <a:lnTo>
                    <a:pt x="473735" y="235470"/>
                  </a:lnTo>
                  <a:lnTo>
                    <a:pt x="469442" y="239801"/>
                  </a:lnTo>
                  <a:lnTo>
                    <a:pt x="469417" y="270230"/>
                  </a:lnTo>
                  <a:lnTo>
                    <a:pt x="473684" y="274561"/>
                  </a:lnTo>
                  <a:lnTo>
                    <a:pt x="484289" y="274650"/>
                  </a:lnTo>
                  <a:lnTo>
                    <a:pt x="488619" y="270383"/>
                  </a:lnTo>
                  <a:lnTo>
                    <a:pt x="488683" y="239801"/>
                  </a:lnTo>
                  <a:close/>
                </a:path>
                <a:path w="614680" h="568960">
                  <a:moveTo>
                    <a:pt x="488683" y="180403"/>
                  </a:moveTo>
                  <a:lnTo>
                    <a:pt x="484390" y="176072"/>
                  </a:lnTo>
                  <a:lnTo>
                    <a:pt x="479069" y="176047"/>
                  </a:lnTo>
                  <a:lnTo>
                    <a:pt x="473735" y="176072"/>
                  </a:lnTo>
                  <a:lnTo>
                    <a:pt x="469442" y="180403"/>
                  </a:lnTo>
                  <a:lnTo>
                    <a:pt x="469417" y="210845"/>
                  </a:lnTo>
                  <a:lnTo>
                    <a:pt x="473684" y="215176"/>
                  </a:lnTo>
                  <a:lnTo>
                    <a:pt x="484289" y="215265"/>
                  </a:lnTo>
                  <a:lnTo>
                    <a:pt x="488619" y="210985"/>
                  </a:lnTo>
                  <a:lnTo>
                    <a:pt x="488683" y="180403"/>
                  </a:lnTo>
                  <a:close/>
                </a:path>
                <a:path w="614680" h="568960">
                  <a:moveTo>
                    <a:pt x="511314" y="81762"/>
                  </a:moveTo>
                  <a:lnTo>
                    <a:pt x="508787" y="71450"/>
                  </a:lnTo>
                  <a:lnTo>
                    <a:pt x="503618" y="68275"/>
                  </a:lnTo>
                  <a:lnTo>
                    <a:pt x="479691" y="74269"/>
                  </a:lnTo>
                  <a:lnTo>
                    <a:pt x="474510" y="75615"/>
                  </a:lnTo>
                  <a:lnTo>
                    <a:pt x="471398" y="80911"/>
                  </a:lnTo>
                  <a:lnTo>
                    <a:pt x="473849" y="90335"/>
                  </a:lnTo>
                  <a:lnTo>
                    <a:pt x="477659" y="93306"/>
                  </a:lnTo>
                  <a:lnTo>
                    <a:pt x="482041" y="93345"/>
                  </a:lnTo>
                  <a:lnTo>
                    <a:pt x="482828" y="93345"/>
                  </a:lnTo>
                  <a:lnTo>
                    <a:pt x="483628" y="93256"/>
                  </a:lnTo>
                  <a:lnTo>
                    <a:pt x="508190" y="87007"/>
                  </a:lnTo>
                  <a:lnTo>
                    <a:pt x="511314" y="81762"/>
                  </a:lnTo>
                  <a:close/>
                </a:path>
                <a:path w="614680" h="568960">
                  <a:moveTo>
                    <a:pt x="567372" y="67995"/>
                  </a:moveTo>
                  <a:lnTo>
                    <a:pt x="564832" y="57658"/>
                  </a:lnTo>
                  <a:lnTo>
                    <a:pt x="559689" y="54483"/>
                  </a:lnTo>
                  <a:lnTo>
                    <a:pt x="554520" y="55651"/>
                  </a:lnTo>
                  <a:lnTo>
                    <a:pt x="530593" y="61518"/>
                  </a:lnTo>
                  <a:lnTo>
                    <a:pt x="527431" y="66789"/>
                  </a:lnTo>
                  <a:lnTo>
                    <a:pt x="529805" y="76263"/>
                  </a:lnTo>
                  <a:lnTo>
                    <a:pt x="533641" y="79273"/>
                  </a:lnTo>
                  <a:lnTo>
                    <a:pt x="538048" y="79324"/>
                  </a:lnTo>
                  <a:lnTo>
                    <a:pt x="538810" y="79324"/>
                  </a:lnTo>
                  <a:lnTo>
                    <a:pt x="539584" y="79222"/>
                  </a:lnTo>
                  <a:lnTo>
                    <a:pt x="564184" y="73240"/>
                  </a:lnTo>
                  <a:lnTo>
                    <a:pt x="567372" y="67995"/>
                  </a:lnTo>
                  <a:close/>
                </a:path>
                <a:path w="614680" h="568960">
                  <a:moveTo>
                    <a:pt x="614222" y="542302"/>
                  </a:moveTo>
                  <a:lnTo>
                    <a:pt x="554824" y="141516"/>
                  </a:lnTo>
                  <a:lnTo>
                    <a:pt x="536003" y="145529"/>
                  </a:lnTo>
                  <a:lnTo>
                    <a:pt x="595109" y="544626"/>
                  </a:lnTo>
                  <a:lnTo>
                    <a:pt x="599135" y="548132"/>
                  </a:lnTo>
                  <a:lnTo>
                    <a:pt x="605345" y="548043"/>
                  </a:lnTo>
                  <a:lnTo>
                    <a:pt x="610616" y="547230"/>
                  </a:lnTo>
                  <a:lnTo>
                    <a:pt x="614222" y="542302"/>
                  </a:lnTo>
                  <a:close/>
                </a:path>
                <a:path w="614680" h="568960">
                  <a:moveTo>
                    <a:pt x="614349" y="106045"/>
                  </a:moveTo>
                  <a:lnTo>
                    <a:pt x="612394" y="95592"/>
                  </a:lnTo>
                  <a:lnTo>
                    <a:pt x="607441" y="92125"/>
                  </a:lnTo>
                  <a:lnTo>
                    <a:pt x="602234" y="93014"/>
                  </a:lnTo>
                  <a:lnTo>
                    <a:pt x="560666" y="101193"/>
                  </a:lnTo>
                  <a:lnTo>
                    <a:pt x="508800" y="112407"/>
                  </a:lnTo>
                  <a:lnTo>
                    <a:pt x="451396" y="125666"/>
                  </a:lnTo>
                  <a:lnTo>
                    <a:pt x="393230" y="139992"/>
                  </a:lnTo>
                  <a:lnTo>
                    <a:pt x="339039" y="154393"/>
                  </a:lnTo>
                  <a:lnTo>
                    <a:pt x="326186" y="158203"/>
                  </a:lnTo>
                  <a:lnTo>
                    <a:pt x="326186" y="178168"/>
                  </a:lnTo>
                  <a:lnTo>
                    <a:pt x="326186" y="228485"/>
                  </a:lnTo>
                  <a:lnTo>
                    <a:pt x="295770" y="228485"/>
                  </a:lnTo>
                  <a:lnTo>
                    <a:pt x="295770" y="194259"/>
                  </a:lnTo>
                  <a:lnTo>
                    <a:pt x="295770" y="187502"/>
                  </a:lnTo>
                  <a:lnTo>
                    <a:pt x="302729" y="185267"/>
                  </a:lnTo>
                  <a:lnTo>
                    <a:pt x="317969" y="180581"/>
                  </a:lnTo>
                  <a:lnTo>
                    <a:pt x="326186" y="178168"/>
                  </a:lnTo>
                  <a:lnTo>
                    <a:pt x="326186" y="158203"/>
                  </a:lnTo>
                  <a:lnTo>
                    <a:pt x="261696" y="179412"/>
                  </a:lnTo>
                  <a:lnTo>
                    <a:pt x="206629" y="217766"/>
                  </a:lnTo>
                  <a:lnTo>
                    <a:pt x="183553" y="269151"/>
                  </a:lnTo>
                  <a:lnTo>
                    <a:pt x="184175" y="299173"/>
                  </a:lnTo>
                  <a:lnTo>
                    <a:pt x="209092" y="368261"/>
                  </a:lnTo>
                  <a:lnTo>
                    <a:pt x="233489" y="404202"/>
                  </a:lnTo>
                  <a:lnTo>
                    <a:pt x="270979" y="452729"/>
                  </a:lnTo>
                  <a:lnTo>
                    <a:pt x="294627" y="482688"/>
                  </a:lnTo>
                  <a:lnTo>
                    <a:pt x="319354" y="512813"/>
                  </a:lnTo>
                  <a:lnTo>
                    <a:pt x="347027" y="544918"/>
                  </a:lnTo>
                  <a:lnTo>
                    <a:pt x="356616" y="549224"/>
                  </a:lnTo>
                  <a:lnTo>
                    <a:pt x="362242" y="544220"/>
                  </a:lnTo>
                  <a:lnTo>
                    <a:pt x="363347" y="542213"/>
                  </a:lnTo>
                  <a:lnTo>
                    <a:pt x="363677" y="540004"/>
                  </a:lnTo>
                  <a:lnTo>
                    <a:pt x="367398" y="516648"/>
                  </a:lnTo>
                  <a:lnTo>
                    <a:pt x="385902" y="400431"/>
                  </a:lnTo>
                  <a:lnTo>
                    <a:pt x="366445" y="400431"/>
                  </a:lnTo>
                  <a:lnTo>
                    <a:pt x="347941" y="516648"/>
                  </a:lnTo>
                  <a:lnTo>
                    <a:pt x="325043" y="489521"/>
                  </a:lnTo>
                  <a:lnTo>
                    <a:pt x="283197" y="437032"/>
                  </a:lnTo>
                  <a:lnTo>
                    <a:pt x="248653" y="392290"/>
                  </a:lnTo>
                  <a:lnTo>
                    <a:pt x="226288" y="359537"/>
                  </a:lnTo>
                  <a:lnTo>
                    <a:pt x="203377" y="299173"/>
                  </a:lnTo>
                  <a:lnTo>
                    <a:pt x="202653" y="271145"/>
                  </a:lnTo>
                  <a:lnTo>
                    <a:pt x="211607" y="243738"/>
                  </a:lnTo>
                  <a:lnTo>
                    <a:pt x="249745" y="207225"/>
                  </a:lnTo>
                  <a:lnTo>
                    <a:pt x="276567" y="194259"/>
                  </a:lnTo>
                  <a:lnTo>
                    <a:pt x="276567" y="229044"/>
                  </a:lnTo>
                  <a:lnTo>
                    <a:pt x="267220" y="232727"/>
                  </a:lnTo>
                  <a:lnTo>
                    <a:pt x="259880" y="239153"/>
                  </a:lnTo>
                  <a:lnTo>
                    <a:pt x="255066" y="247650"/>
                  </a:lnTo>
                  <a:lnTo>
                    <a:pt x="253352" y="257543"/>
                  </a:lnTo>
                  <a:lnTo>
                    <a:pt x="253326" y="282244"/>
                  </a:lnTo>
                  <a:lnTo>
                    <a:pt x="257632" y="286575"/>
                  </a:lnTo>
                  <a:lnTo>
                    <a:pt x="364324" y="286575"/>
                  </a:lnTo>
                  <a:lnTo>
                    <a:pt x="368630" y="282244"/>
                  </a:lnTo>
                  <a:lnTo>
                    <a:pt x="368617" y="267233"/>
                  </a:lnTo>
                  <a:lnTo>
                    <a:pt x="368617" y="257543"/>
                  </a:lnTo>
                  <a:lnTo>
                    <a:pt x="349415" y="230632"/>
                  </a:lnTo>
                  <a:lnTo>
                    <a:pt x="349415" y="252222"/>
                  </a:lnTo>
                  <a:lnTo>
                    <a:pt x="349402" y="267233"/>
                  </a:lnTo>
                  <a:lnTo>
                    <a:pt x="272567" y="267233"/>
                  </a:lnTo>
                  <a:lnTo>
                    <a:pt x="272542" y="252222"/>
                  </a:lnTo>
                  <a:lnTo>
                    <a:pt x="276834" y="247891"/>
                  </a:lnTo>
                  <a:lnTo>
                    <a:pt x="345109" y="247891"/>
                  </a:lnTo>
                  <a:lnTo>
                    <a:pt x="349415" y="252222"/>
                  </a:lnTo>
                  <a:lnTo>
                    <a:pt x="349415" y="230632"/>
                  </a:lnTo>
                  <a:lnTo>
                    <a:pt x="345401" y="229044"/>
                  </a:lnTo>
                  <a:lnTo>
                    <a:pt x="345401" y="228485"/>
                  </a:lnTo>
                  <a:lnTo>
                    <a:pt x="345401" y="178168"/>
                  </a:lnTo>
                  <a:lnTo>
                    <a:pt x="345401" y="172694"/>
                  </a:lnTo>
                  <a:lnTo>
                    <a:pt x="397179" y="158915"/>
                  </a:lnTo>
                  <a:lnTo>
                    <a:pt x="453263" y="145046"/>
                  </a:lnTo>
                  <a:lnTo>
                    <a:pt x="509485" y="132003"/>
                  </a:lnTo>
                  <a:lnTo>
                    <a:pt x="561657" y="120713"/>
                  </a:lnTo>
                  <a:lnTo>
                    <a:pt x="605624" y="112077"/>
                  </a:lnTo>
                  <a:lnTo>
                    <a:pt x="610882" y="111112"/>
                  </a:lnTo>
                  <a:lnTo>
                    <a:pt x="614349" y="106045"/>
                  </a:lnTo>
                  <a:close/>
                </a:path>
                <a:path w="614680" h="568960">
                  <a:moveTo>
                    <a:pt x="614451" y="13703"/>
                  </a:moveTo>
                  <a:lnTo>
                    <a:pt x="612190" y="3302"/>
                  </a:lnTo>
                  <a:lnTo>
                    <a:pt x="607123" y="0"/>
                  </a:lnTo>
                  <a:lnTo>
                    <a:pt x="601941" y="1041"/>
                  </a:lnTo>
                  <a:lnTo>
                    <a:pt x="485457" y="25171"/>
                  </a:lnTo>
                  <a:lnTo>
                    <a:pt x="436587" y="35864"/>
                  </a:lnTo>
                  <a:lnTo>
                    <a:pt x="388035" y="47688"/>
                  </a:lnTo>
                  <a:lnTo>
                    <a:pt x="339229" y="61341"/>
                  </a:lnTo>
                  <a:lnTo>
                    <a:pt x="299339" y="73558"/>
                  </a:lnTo>
                  <a:lnTo>
                    <a:pt x="256971" y="87630"/>
                  </a:lnTo>
                  <a:lnTo>
                    <a:pt x="213563" y="104203"/>
                  </a:lnTo>
                  <a:lnTo>
                    <a:pt x="170522" y="123964"/>
                  </a:lnTo>
                  <a:lnTo>
                    <a:pt x="129286" y="147574"/>
                  </a:lnTo>
                  <a:lnTo>
                    <a:pt x="91287" y="175704"/>
                  </a:lnTo>
                  <a:lnTo>
                    <a:pt x="57950" y="209016"/>
                  </a:lnTo>
                  <a:lnTo>
                    <a:pt x="30695" y="248196"/>
                  </a:lnTo>
                  <a:lnTo>
                    <a:pt x="10960" y="293903"/>
                  </a:lnTo>
                  <a:lnTo>
                    <a:pt x="165" y="346798"/>
                  </a:lnTo>
                  <a:lnTo>
                    <a:pt x="0" y="398424"/>
                  </a:lnTo>
                  <a:lnTo>
                    <a:pt x="8775" y="446747"/>
                  </a:lnTo>
                  <a:lnTo>
                    <a:pt x="23977" y="490905"/>
                  </a:lnTo>
                  <a:lnTo>
                    <a:pt x="43091" y="530047"/>
                  </a:lnTo>
                  <a:lnTo>
                    <a:pt x="63601" y="563308"/>
                  </a:lnTo>
                  <a:lnTo>
                    <a:pt x="72491" y="568845"/>
                  </a:lnTo>
                  <a:lnTo>
                    <a:pt x="81343" y="562787"/>
                  </a:lnTo>
                  <a:lnTo>
                    <a:pt x="82448" y="556780"/>
                  </a:lnTo>
                  <a:lnTo>
                    <a:pt x="79463" y="552373"/>
                  </a:lnTo>
                  <a:lnTo>
                    <a:pt x="55295" y="512178"/>
                  </a:lnTo>
                  <a:lnTo>
                    <a:pt x="34124" y="463740"/>
                  </a:lnTo>
                  <a:lnTo>
                    <a:pt x="20574" y="408736"/>
                  </a:lnTo>
                  <a:lnTo>
                    <a:pt x="19278" y="348818"/>
                  </a:lnTo>
                  <a:lnTo>
                    <a:pt x="29298" y="299516"/>
                  </a:lnTo>
                  <a:lnTo>
                    <a:pt x="47650" y="256933"/>
                  </a:lnTo>
                  <a:lnTo>
                    <a:pt x="73075" y="220408"/>
                  </a:lnTo>
                  <a:lnTo>
                    <a:pt x="104330" y="189293"/>
                  </a:lnTo>
                  <a:lnTo>
                    <a:pt x="140182" y="162953"/>
                  </a:lnTo>
                  <a:lnTo>
                    <a:pt x="179374" y="140716"/>
                  </a:lnTo>
                  <a:lnTo>
                    <a:pt x="220675" y="121932"/>
                  </a:lnTo>
                  <a:lnTo>
                    <a:pt x="262839" y="105981"/>
                  </a:lnTo>
                  <a:lnTo>
                    <a:pt x="304596" y="92189"/>
                  </a:lnTo>
                  <a:lnTo>
                    <a:pt x="344741" y="79908"/>
                  </a:lnTo>
                  <a:lnTo>
                    <a:pt x="392988" y="66408"/>
                  </a:lnTo>
                  <a:lnTo>
                    <a:pt x="441109" y="54711"/>
                  </a:lnTo>
                  <a:lnTo>
                    <a:pt x="489610" y="44094"/>
                  </a:lnTo>
                  <a:lnTo>
                    <a:pt x="611136" y="18859"/>
                  </a:lnTo>
                  <a:lnTo>
                    <a:pt x="614451" y="13703"/>
                  </a:lnTo>
                  <a:close/>
                </a:path>
                <a:path w="614680" h="568960">
                  <a:moveTo>
                    <a:pt x="614464" y="57238"/>
                  </a:moveTo>
                  <a:lnTo>
                    <a:pt x="612203" y="46850"/>
                  </a:lnTo>
                  <a:lnTo>
                    <a:pt x="607123" y="43548"/>
                  </a:lnTo>
                  <a:lnTo>
                    <a:pt x="601865" y="44653"/>
                  </a:lnTo>
                  <a:lnTo>
                    <a:pt x="586917" y="48044"/>
                  </a:lnTo>
                  <a:lnTo>
                    <a:pt x="583679" y="53251"/>
                  </a:lnTo>
                  <a:lnTo>
                    <a:pt x="585889" y="62826"/>
                  </a:lnTo>
                  <a:lnTo>
                    <a:pt x="589762" y="65925"/>
                  </a:lnTo>
                  <a:lnTo>
                    <a:pt x="594944" y="65976"/>
                  </a:lnTo>
                  <a:lnTo>
                    <a:pt x="595655" y="65887"/>
                  </a:lnTo>
                  <a:lnTo>
                    <a:pt x="611187" y="62395"/>
                  </a:lnTo>
                  <a:lnTo>
                    <a:pt x="614464" y="57238"/>
                  </a:lnTo>
                  <a:close/>
                </a:path>
              </a:pathLst>
            </a:custGeom>
            <a:solidFill>
              <a:srgbClr val="FFFFFF"/>
            </a:solidFill>
          </p:spPr>
          <p:txBody>
            <a:bodyPr wrap="square" lIns="0" tIns="0" rIns="0" bIns="0" rtlCol="0"/>
            <a:lstStyle/>
            <a:p>
              <a:endParaRPr/>
            </a:p>
          </p:txBody>
        </p:sp>
        <p:pic>
          <p:nvPicPr>
            <p:cNvPr id="239" name="object 28">
              <a:extLst>
                <a:ext uri="{FF2B5EF4-FFF2-40B4-BE49-F238E27FC236}">
                  <a16:creationId xmlns:a16="http://schemas.microsoft.com/office/drawing/2014/main" id="{0D7BD61C-4C5F-C799-FC1C-1A3A59B07E41}"/>
                </a:ext>
              </a:extLst>
            </p:cNvPr>
            <p:cNvPicPr/>
            <p:nvPr/>
          </p:nvPicPr>
          <p:blipFill>
            <a:blip r:embed="rId12" cstate="print"/>
            <a:stretch>
              <a:fillRect/>
            </a:stretch>
          </p:blipFill>
          <p:spPr>
            <a:xfrm>
              <a:off x="2586434" y="5494000"/>
              <a:ext cx="192140" cy="116258"/>
            </a:xfrm>
            <a:prstGeom prst="rect">
              <a:avLst/>
            </a:prstGeom>
          </p:spPr>
        </p:pic>
      </p:grpSp>
      <p:sp>
        <p:nvSpPr>
          <p:cNvPr id="241" name="object 30">
            <a:extLst>
              <a:ext uri="{FF2B5EF4-FFF2-40B4-BE49-F238E27FC236}">
                <a16:creationId xmlns:a16="http://schemas.microsoft.com/office/drawing/2014/main" id="{AB8A883F-2B54-15F4-151F-64CBE75F9419}"/>
              </a:ext>
            </a:extLst>
          </p:cNvPr>
          <p:cNvSpPr txBox="1"/>
          <p:nvPr/>
        </p:nvSpPr>
        <p:spPr>
          <a:xfrm>
            <a:off x="8011007" y="13173300"/>
            <a:ext cx="3900692" cy="2372315"/>
          </a:xfrm>
          <a:prstGeom prst="rect">
            <a:avLst/>
          </a:prstGeom>
        </p:spPr>
        <p:txBody>
          <a:bodyPr vert="horz" wrap="square" lIns="0" tIns="20319" rIns="0" bIns="0" rtlCol="0">
            <a:spAutoFit/>
          </a:bodyPr>
          <a:lstStyle/>
          <a:p>
            <a:pPr marL="942581">
              <a:spcBef>
                <a:spcPts val="160"/>
              </a:spcBef>
            </a:pPr>
            <a:r>
              <a:rPr sz="3822" spc="-18" dirty="0">
                <a:latin typeface="Poppins Medium"/>
                <a:cs typeface="Poppins Medium"/>
              </a:rPr>
              <a:t>Around</a:t>
            </a:r>
            <a:endParaRPr sz="3822" dirty="0">
              <a:latin typeface="Poppins Medium"/>
              <a:cs typeface="Poppins Medium"/>
            </a:endParaRPr>
          </a:p>
          <a:p>
            <a:pPr marL="22577">
              <a:spcBef>
                <a:spcPts val="3180"/>
              </a:spcBef>
            </a:pPr>
            <a:r>
              <a:rPr sz="4355" b="1" dirty="0">
                <a:solidFill>
                  <a:srgbClr val="2CAD4A"/>
                </a:solidFill>
                <a:latin typeface="Poppins"/>
                <a:cs typeface="Poppins"/>
              </a:rPr>
              <a:t>2,500</a:t>
            </a:r>
            <a:r>
              <a:rPr sz="4355" b="1" spc="9" dirty="0">
                <a:solidFill>
                  <a:srgbClr val="2CAD4A"/>
                </a:solidFill>
                <a:latin typeface="Poppins"/>
                <a:cs typeface="Poppins"/>
              </a:rPr>
              <a:t> </a:t>
            </a:r>
            <a:r>
              <a:rPr sz="4355" b="1" dirty="0">
                <a:solidFill>
                  <a:srgbClr val="2CAD4A"/>
                </a:solidFill>
                <a:latin typeface="Poppins"/>
                <a:cs typeface="Poppins"/>
              </a:rPr>
              <a:t>Sq</a:t>
            </a:r>
            <a:r>
              <a:rPr sz="4355" b="1" spc="9" dirty="0">
                <a:solidFill>
                  <a:srgbClr val="2CAD4A"/>
                </a:solidFill>
                <a:latin typeface="Poppins"/>
                <a:cs typeface="Poppins"/>
              </a:rPr>
              <a:t> </a:t>
            </a:r>
            <a:r>
              <a:rPr sz="4355" b="1" spc="-44" dirty="0">
                <a:solidFill>
                  <a:srgbClr val="2CAD4A"/>
                </a:solidFill>
                <a:latin typeface="Poppins"/>
                <a:cs typeface="Poppins"/>
              </a:rPr>
              <a:t>Kms</a:t>
            </a:r>
            <a:endParaRPr sz="4355" dirty="0">
              <a:latin typeface="Poppins"/>
              <a:cs typeface="Poppins"/>
            </a:endParaRPr>
          </a:p>
          <a:p>
            <a:pPr marL="21448" marR="9031" algn="ctr">
              <a:lnSpc>
                <a:spcPct val="101800"/>
              </a:lnSpc>
              <a:spcBef>
                <a:spcPts val="1644"/>
              </a:spcBef>
            </a:pPr>
            <a:r>
              <a:rPr sz="2900" b="1" dirty="0">
                <a:latin typeface="Poppins SemiBold"/>
                <a:cs typeface="Poppins SemiBold"/>
              </a:rPr>
              <a:t>of mines surveyed</a:t>
            </a:r>
          </a:p>
        </p:txBody>
      </p:sp>
      <p:sp>
        <p:nvSpPr>
          <p:cNvPr id="250" name="object 39">
            <a:extLst>
              <a:ext uri="{FF2B5EF4-FFF2-40B4-BE49-F238E27FC236}">
                <a16:creationId xmlns:a16="http://schemas.microsoft.com/office/drawing/2014/main" id="{04057376-3011-340A-E12A-F8C1C4CDA60A}"/>
              </a:ext>
            </a:extLst>
          </p:cNvPr>
          <p:cNvSpPr txBox="1"/>
          <p:nvPr/>
        </p:nvSpPr>
        <p:spPr>
          <a:xfrm>
            <a:off x="12623784" y="12935066"/>
            <a:ext cx="5537211" cy="3471686"/>
          </a:xfrm>
          <a:prstGeom prst="rect">
            <a:avLst/>
          </a:prstGeom>
        </p:spPr>
        <p:txBody>
          <a:bodyPr vert="horz" wrap="square" lIns="0" tIns="169321" rIns="0" bIns="0" rtlCol="0">
            <a:spAutoFit/>
          </a:bodyPr>
          <a:lstStyle/>
          <a:p>
            <a:pPr marL="1706804">
              <a:spcBef>
                <a:spcPts val="1333"/>
              </a:spcBef>
            </a:pPr>
            <a:r>
              <a:rPr sz="3822" spc="-18" dirty="0">
                <a:latin typeface="Poppins Medium"/>
                <a:cs typeface="Poppins Medium"/>
              </a:rPr>
              <a:t>Around</a:t>
            </a:r>
            <a:endParaRPr sz="3822" dirty="0">
              <a:latin typeface="Poppins Medium"/>
              <a:cs typeface="Poppins Medium"/>
            </a:endParaRPr>
          </a:p>
          <a:p>
            <a:pPr marL="44025" algn="ctr">
              <a:spcBef>
                <a:spcPts val="1751"/>
              </a:spcBef>
            </a:pPr>
            <a:r>
              <a:rPr sz="5778" b="1" spc="-44" dirty="0">
                <a:solidFill>
                  <a:srgbClr val="2CAD4A"/>
                </a:solidFill>
                <a:latin typeface="Poppins"/>
                <a:cs typeface="Poppins"/>
              </a:rPr>
              <a:t>110</a:t>
            </a:r>
            <a:endParaRPr sz="5778" dirty="0">
              <a:latin typeface="Poppins"/>
              <a:cs typeface="Poppins"/>
            </a:endParaRPr>
          </a:p>
          <a:p>
            <a:pPr marL="21448" marR="9031" indent="-1129" algn="ctr">
              <a:lnSpc>
                <a:spcPct val="101800"/>
              </a:lnSpc>
              <a:spcBef>
                <a:spcPts val="1644"/>
              </a:spcBef>
            </a:pPr>
            <a:r>
              <a:rPr sz="2900" b="1" dirty="0">
                <a:latin typeface="Poppins SemiBold"/>
                <a:cs typeface="Poppins SemiBold"/>
              </a:rPr>
              <a:t>historic monuments scanned and architectural drawings evolved</a:t>
            </a:r>
          </a:p>
        </p:txBody>
      </p:sp>
      <p:sp>
        <p:nvSpPr>
          <p:cNvPr id="255" name="object 44">
            <a:extLst>
              <a:ext uri="{FF2B5EF4-FFF2-40B4-BE49-F238E27FC236}">
                <a16:creationId xmlns:a16="http://schemas.microsoft.com/office/drawing/2014/main" id="{F2A88C24-0896-B214-75C5-047AB321BC97}"/>
              </a:ext>
            </a:extLst>
          </p:cNvPr>
          <p:cNvSpPr txBox="1"/>
          <p:nvPr/>
        </p:nvSpPr>
        <p:spPr>
          <a:xfrm>
            <a:off x="19027006" y="13064176"/>
            <a:ext cx="4153090" cy="2372315"/>
          </a:xfrm>
          <a:prstGeom prst="rect">
            <a:avLst/>
          </a:prstGeom>
        </p:spPr>
        <p:txBody>
          <a:bodyPr vert="horz" wrap="square" lIns="0" tIns="20319" rIns="0" bIns="0" rtlCol="0">
            <a:spAutoFit/>
          </a:bodyPr>
          <a:lstStyle/>
          <a:p>
            <a:pPr marL="943710">
              <a:spcBef>
                <a:spcPts val="160"/>
              </a:spcBef>
            </a:pPr>
            <a:r>
              <a:rPr sz="3822" spc="-18" dirty="0">
                <a:latin typeface="Poppins Medium"/>
                <a:cs typeface="Poppins Medium"/>
              </a:rPr>
              <a:t>Around</a:t>
            </a:r>
            <a:endParaRPr sz="3822" dirty="0">
              <a:latin typeface="Poppins Medium"/>
              <a:cs typeface="Poppins Medium"/>
            </a:endParaRPr>
          </a:p>
          <a:p>
            <a:pPr marL="22577">
              <a:spcBef>
                <a:spcPts val="3180"/>
              </a:spcBef>
            </a:pPr>
            <a:r>
              <a:rPr sz="4355" b="1" dirty="0">
                <a:solidFill>
                  <a:srgbClr val="2CAD4A"/>
                </a:solidFill>
                <a:latin typeface="Poppins"/>
                <a:cs typeface="Poppins"/>
              </a:rPr>
              <a:t>2,000</a:t>
            </a:r>
            <a:r>
              <a:rPr sz="4355" b="1" spc="9" dirty="0">
                <a:solidFill>
                  <a:srgbClr val="2CAD4A"/>
                </a:solidFill>
                <a:latin typeface="Poppins"/>
                <a:cs typeface="Poppins"/>
              </a:rPr>
              <a:t> </a:t>
            </a:r>
            <a:r>
              <a:rPr sz="4355" b="1" dirty="0">
                <a:solidFill>
                  <a:srgbClr val="2CAD4A"/>
                </a:solidFill>
                <a:latin typeface="Poppins"/>
                <a:cs typeface="Poppins"/>
              </a:rPr>
              <a:t>Sq</a:t>
            </a:r>
            <a:r>
              <a:rPr sz="4355" b="1" spc="9" dirty="0">
                <a:solidFill>
                  <a:srgbClr val="2CAD4A"/>
                </a:solidFill>
                <a:latin typeface="Poppins"/>
                <a:cs typeface="Poppins"/>
              </a:rPr>
              <a:t> </a:t>
            </a:r>
            <a:r>
              <a:rPr sz="4355" b="1" spc="-44" dirty="0">
                <a:solidFill>
                  <a:srgbClr val="2CAD4A"/>
                </a:solidFill>
                <a:latin typeface="Poppins"/>
                <a:cs typeface="Poppins"/>
              </a:rPr>
              <a:t>Kms</a:t>
            </a:r>
            <a:endParaRPr sz="4355" dirty="0">
              <a:latin typeface="Poppins"/>
              <a:cs typeface="Poppins"/>
            </a:endParaRPr>
          </a:p>
          <a:p>
            <a:pPr marL="21448" marR="9031" indent="-1129" algn="ctr">
              <a:lnSpc>
                <a:spcPct val="101800"/>
              </a:lnSpc>
              <a:spcBef>
                <a:spcPts val="1644"/>
              </a:spcBef>
            </a:pPr>
            <a:r>
              <a:rPr sz="2900" b="1" dirty="0">
                <a:latin typeface="Poppins SemiBold"/>
                <a:cs typeface="Poppins SemiBold"/>
              </a:rPr>
              <a:t>of forests mapped</a:t>
            </a:r>
          </a:p>
        </p:txBody>
      </p:sp>
      <p:sp>
        <p:nvSpPr>
          <p:cNvPr id="257" name="object 46">
            <a:extLst>
              <a:ext uri="{FF2B5EF4-FFF2-40B4-BE49-F238E27FC236}">
                <a16:creationId xmlns:a16="http://schemas.microsoft.com/office/drawing/2014/main" id="{FF9A08AF-8F14-A6DF-121F-3960AE035F0B}"/>
              </a:ext>
            </a:extLst>
          </p:cNvPr>
          <p:cNvSpPr txBox="1"/>
          <p:nvPr/>
        </p:nvSpPr>
        <p:spPr>
          <a:xfrm>
            <a:off x="24251137" y="13052408"/>
            <a:ext cx="4645888" cy="2833082"/>
          </a:xfrm>
          <a:prstGeom prst="rect">
            <a:avLst/>
          </a:prstGeom>
        </p:spPr>
        <p:txBody>
          <a:bodyPr vert="horz" wrap="square" lIns="0" tIns="20319" rIns="0" bIns="0" rtlCol="0">
            <a:spAutoFit/>
          </a:bodyPr>
          <a:lstStyle/>
          <a:p>
            <a:pPr marL="1167220">
              <a:spcBef>
                <a:spcPts val="160"/>
              </a:spcBef>
            </a:pPr>
            <a:r>
              <a:rPr sz="3822" spc="-18" dirty="0">
                <a:latin typeface="Poppins Medium"/>
                <a:cs typeface="Poppins Medium"/>
              </a:rPr>
              <a:t>Around</a:t>
            </a:r>
            <a:endParaRPr sz="3822" dirty="0">
              <a:latin typeface="Poppins Medium"/>
              <a:cs typeface="Poppins Medium"/>
            </a:endParaRPr>
          </a:p>
          <a:p>
            <a:pPr marL="740517">
              <a:spcBef>
                <a:spcPts val="3180"/>
              </a:spcBef>
            </a:pPr>
            <a:r>
              <a:rPr sz="4355" b="1" dirty="0">
                <a:solidFill>
                  <a:srgbClr val="2CAD4A"/>
                </a:solidFill>
                <a:latin typeface="Poppins"/>
                <a:cs typeface="Poppins"/>
              </a:rPr>
              <a:t>5,000</a:t>
            </a:r>
            <a:r>
              <a:rPr sz="4355" b="1" spc="9" dirty="0">
                <a:solidFill>
                  <a:srgbClr val="2CAD4A"/>
                </a:solidFill>
                <a:latin typeface="Poppins"/>
                <a:cs typeface="Poppins"/>
              </a:rPr>
              <a:t> </a:t>
            </a:r>
            <a:r>
              <a:rPr sz="4355" b="1" spc="-44" dirty="0">
                <a:solidFill>
                  <a:srgbClr val="2CAD4A"/>
                </a:solidFill>
                <a:latin typeface="Poppins"/>
                <a:cs typeface="Poppins"/>
              </a:rPr>
              <a:t>MW</a:t>
            </a:r>
            <a:endParaRPr sz="4355" dirty="0">
              <a:latin typeface="Poppins"/>
              <a:cs typeface="Poppins"/>
            </a:endParaRPr>
          </a:p>
          <a:p>
            <a:pPr marL="21448" marR="9031" indent="-1129" algn="ctr">
              <a:lnSpc>
                <a:spcPct val="101800"/>
              </a:lnSpc>
              <a:spcBef>
                <a:spcPts val="1644"/>
              </a:spcBef>
            </a:pPr>
            <a:r>
              <a:rPr sz="2900" b="1" dirty="0">
                <a:latin typeface="Poppins SemiBold"/>
                <a:cs typeface="Poppins SemiBold"/>
              </a:rPr>
              <a:t>of solar thermography completed</a:t>
            </a:r>
          </a:p>
        </p:txBody>
      </p:sp>
      <p:sp>
        <p:nvSpPr>
          <p:cNvPr id="262" name="object 51">
            <a:extLst>
              <a:ext uri="{FF2B5EF4-FFF2-40B4-BE49-F238E27FC236}">
                <a16:creationId xmlns:a16="http://schemas.microsoft.com/office/drawing/2014/main" id="{67FC7A24-A5A2-5DCF-876E-6442EEA1C69F}"/>
              </a:ext>
            </a:extLst>
          </p:cNvPr>
          <p:cNvSpPr txBox="1"/>
          <p:nvPr/>
        </p:nvSpPr>
        <p:spPr>
          <a:xfrm>
            <a:off x="29958542" y="12909666"/>
            <a:ext cx="4116721" cy="3089937"/>
          </a:xfrm>
          <a:prstGeom prst="rect">
            <a:avLst/>
          </a:prstGeom>
        </p:spPr>
        <p:txBody>
          <a:bodyPr vert="horz" wrap="square" lIns="0" tIns="268657" rIns="0" bIns="0" rtlCol="0">
            <a:spAutoFit/>
          </a:bodyPr>
          <a:lstStyle/>
          <a:p>
            <a:pPr marL="1070140">
              <a:spcBef>
                <a:spcPts val="2115"/>
              </a:spcBef>
            </a:pPr>
            <a:r>
              <a:rPr sz="3822" spc="-18" dirty="0">
                <a:latin typeface="Poppins Medium"/>
                <a:cs typeface="Poppins Medium"/>
              </a:rPr>
              <a:t>Around</a:t>
            </a:r>
            <a:endParaRPr sz="3822" dirty="0">
              <a:latin typeface="Poppins Medium"/>
              <a:cs typeface="Poppins Medium"/>
            </a:endParaRPr>
          </a:p>
          <a:p>
            <a:pPr algn="ctr">
              <a:spcBef>
                <a:spcPts val="2551"/>
              </a:spcBef>
            </a:pPr>
            <a:r>
              <a:rPr sz="4978" b="1" dirty="0">
                <a:solidFill>
                  <a:srgbClr val="2CAD4A"/>
                </a:solidFill>
                <a:latin typeface="Poppins"/>
                <a:cs typeface="Poppins"/>
              </a:rPr>
              <a:t>5,000 </a:t>
            </a:r>
            <a:r>
              <a:rPr sz="4978" b="1" spc="-44" dirty="0">
                <a:solidFill>
                  <a:srgbClr val="2CAD4A"/>
                </a:solidFill>
                <a:latin typeface="Poppins"/>
                <a:cs typeface="Poppins"/>
              </a:rPr>
              <a:t>KMs</a:t>
            </a:r>
            <a:endParaRPr sz="4978" dirty="0">
              <a:latin typeface="Poppins"/>
              <a:cs typeface="Poppins"/>
            </a:endParaRPr>
          </a:p>
          <a:p>
            <a:pPr marL="21448" marR="9031" indent="-1129" algn="ctr">
              <a:lnSpc>
                <a:spcPct val="101800"/>
              </a:lnSpc>
              <a:spcBef>
                <a:spcPts val="1644"/>
              </a:spcBef>
            </a:pPr>
            <a:r>
              <a:rPr sz="2900" b="1" dirty="0">
                <a:latin typeface="Poppins SemiBold"/>
                <a:cs typeface="Poppins SemiBold"/>
              </a:rPr>
              <a:t>of oil &amp; gas pipelines inspected</a:t>
            </a:r>
          </a:p>
        </p:txBody>
      </p:sp>
      <p:sp>
        <p:nvSpPr>
          <p:cNvPr id="376" name="object 8">
            <a:extLst>
              <a:ext uri="{FF2B5EF4-FFF2-40B4-BE49-F238E27FC236}">
                <a16:creationId xmlns:a16="http://schemas.microsoft.com/office/drawing/2014/main" id="{02FF577E-4CB7-2432-B28C-876E787C04D6}"/>
              </a:ext>
            </a:extLst>
          </p:cNvPr>
          <p:cNvSpPr/>
          <p:nvPr/>
        </p:nvSpPr>
        <p:spPr>
          <a:xfrm>
            <a:off x="23772389" y="6478456"/>
            <a:ext cx="5414605" cy="4353648"/>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grpSp>
        <p:nvGrpSpPr>
          <p:cNvPr id="381" name="Group 380">
            <a:extLst>
              <a:ext uri="{FF2B5EF4-FFF2-40B4-BE49-F238E27FC236}">
                <a16:creationId xmlns:a16="http://schemas.microsoft.com/office/drawing/2014/main" id="{F74B0CA7-EE7B-11D3-8637-5EB5662B1947}"/>
              </a:ext>
            </a:extLst>
          </p:cNvPr>
          <p:cNvGrpSpPr/>
          <p:nvPr/>
        </p:nvGrpSpPr>
        <p:grpSpPr>
          <a:xfrm>
            <a:off x="25534999" y="10043453"/>
            <a:ext cx="1913597" cy="1913597"/>
            <a:chOff x="25373854" y="9872775"/>
            <a:chExt cx="1913597" cy="1913597"/>
          </a:xfrm>
        </p:grpSpPr>
        <p:grpSp>
          <p:nvGrpSpPr>
            <p:cNvPr id="377" name="object 10">
              <a:extLst>
                <a:ext uri="{FF2B5EF4-FFF2-40B4-BE49-F238E27FC236}">
                  <a16:creationId xmlns:a16="http://schemas.microsoft.com/office/drawing/2014/main" id="{854FF78B-0237-7E65-2DAD-839ECD85F860}"/>
                </a:ext>
              </a:extLst>
            </p:cNvPr>
            <p:cNvGrpSpPr/>
            <p:nvPr/>
          </p:nvGrpSpPr>
          <p:grpSpPr>
            <a:xfrm>
              <a:off x="25373854" y="9872775"/>
              <a:ext cx="1913597" cy="1913597"/>
              <a:chOff x="9406340" y="4805081"/>
              <a:chExt cx="1283335" cy="1283335"/>
            </a:xfrm>
          </p:grpSpPr>
          <p:sp>
            <p:nvSpPr>
              <p:cNvPr id="378" name="object 11">
                <a:extLst>
                  <a:ext uri="{FF2B5EF4-FFF2-40B4-BE49-F238E27FC236}">
                    <a16:creationId xmlns:a16="http://schemas.microsoft.com/office/drawing/2014/main" id="{14054A3F-FBD5-9E1D-4373-8BBFA467C1C9}"/>
                  </a:ext>
                </a:extLst>
              </p:cNvPr>
              <p:cNvSpPr/>
              <p:nvPr/>
            </p:nvSpPr>
            <p:spPr>
              <a:xfrm>
                <a:off x="9406340"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dirty="0"/>
              </a:p>
            </p:txBody>
          </p:sp>
          <p:sp>
            <p:nvSpPr>
              <p:cNvPr id="379" name="object 12">
                <a:extLst>
                  <a:ext uri="{FF2B5EF4-FFF2-40B4-BE49-F238E27FC236}">
                    <a16:creationId xmlns:a16="http://schemas.microsoft.com/office/drawing/2014/main" id="{8F2686FD-6F18-91AF-5F7F-0411AA9A03C4}"/>
                  </a:ext>
                </a:extLst>
              </p:cNvPr>
              <p:cNvSpPr/>
              <p:nvPr/>
            </p:nvSpPr>
            <p:spPr>
              <a:xfrm>
                <a:off x="9730079" y="5311603"/>
                <a:ext cx="628650" cy="441325"/>
              </a:xfrm>
              <a:custGeom>
                <a:avLst/>
                <a:gdLst/>
                <a:ahLst/>
                <a:cxnLst/>
                <a:rect l="l" t="t" r="r" b="b"/>
                <a:pathLst>
                  <a:path w="628650" h="441325">
                    <a:moveTo>
                      <a:pt x="554951" y="74333"/>
                    </a:moveTo>
                    <a:lnTo>
                      <a:pt x="550113" y="48577"/>
                    </a:lnTo>
                    <a:lnTo>
                      <a:pt x="536816" y="24968"/>
                    </a:lnTo>
                    <a:lnTo>
                      <a:pt x="534009" y="22542"/>
                    </a:lnTo>
                    <a:lnTo>
                      <a:pt x="534009" y="74333"/>
                    </a:lnTo>
                    <a:lnTo>
                      <a:pt x="529234" y="91198"/>
                    </a:lnTo>
                    <a:lnTo>
                      <a:pt x="517779" y="100672"/>
                    </a:lnTo>
                    <a:lnTo>
                      <a:pt x="503974" y="104825"/>
                    </a:lnTo>
                    <a:lnTo>
                      <a:pt x="502602" y="104940"/>
                    </a:lnTo>
                    <a:lnTo>
                      <a:pt x="502602" y="126047"/>
                    </a:lnTo>
                    <a:lnTo>
                      <a:pt x="502602" y="163880"/>
                    </a:lnTo>
                    <a:lnTo>
                      <a:pt x="497916" y="168567"/>
                    </a:lnTo>
                    <a:lnTo>
                      <a:pt x="486346" y="168567"/>
                    </a:lnTo>
                    <a:lnTo>
                      <a:pt x="481660" y="163880"/>
                    </a:lnTo>
                    <a:lnTo>
                      <a:pt x="481660" y="135953"/>
                    </a:lnTo>
                    <a:lnTo>
                      <a:pt x="481660" y="126682"/>
                    </a:lnTo>
                    <a:lnTo>
                      <a:pt x="481660" y="126047"/>
                    </a:lnTo>
                    <a:lnTo>
                      <a:pt x="487235" y="126682"/>
                    </a:lnTo>
                    <a:lnTo>
                      <a:pt x="496747" y="126682"/>
                    </a:lnTo>
                    <a:lnTo>
                      <a:pt x="501929" y="126047"/>
                    </a:lnTo>
                    <a:lnTo>
                      <a:pt x="502602" y="126047"/>
                    </a:lnTo>
                    <a:lnTo>
                      <a:pt x="502602" y="104940"/>
                    </a:lnTo>
                    <a:lnTo>
                      <a:pt x="492137" y="105740"/>
                    </a:lnTo>
                    <a:lnTo>
                      <a:pt x="488569" y="105740"/>
                    </a:lnTo>
                    <a:lnTo>
                      <a:pt x="484492" y="105410"/>
                    </a:lnTo>
                    <a:lnTo>
                      <a:pt x="480771" y="104825"/>
                    </a:lnTo>
                    <a:lnTo>
                      <a:pt x="481088" y="102793"/>
                    </a:lnTo>
                    <a:lnTo>
                      <a:pt x="481304" y="101663"/>
                    </a:lnTo>
                    <a:lnTo>
                      <a:pt x="481622" y="98475"/>
                    </a:lnTo>
                    <a:lnTo>
                      <a:pt x="469290" y="54114"/>
                    </a:lnTo>
                    <a:lnTo>
                      <a:pt x="460717" y="42748"/>
                    </a:lnTo>
                    <a:lnTo>
                      <a:pt x="460717" y="95275"/>
                    </a:lnTo>
                    <a:lnTo>
                      <a:pt x="455942" y="112141"/>
                    </a:lnTo>
                    <a:lnTo>
                      <a:pt x="444487" y="121615"/>
                    </a:lnTo>
                    <a:lnTo>
                      <a:pt x="430682" y="125755"/>
                    </a:lnTo>
                    <a:lnTo>
                      <a:pt x="429310" y="125869"/>
                    </a:lnTo>
                    <a:lnTo>
                      <a:pt x="429310" y="146900"/>
                    </a:lnTo>
                    <a:lnTo>
                      <a:pt x="429310" y="184810"/>
                    </a:lnTo>
                    <a:lnTo>
                      <a:pt x="424611" y="189509"/>
                    </a:lnTo>
                    <a:lnTo>
                      <a:pt x="413054" y="189509"/>
                    </a:lnTo>
                    <a:lnTo>
                      <a:pt x="408368" y="184810"/>
                    </a:lnTo>
                    <a:lnTo>
                      <a:pt x="408368" y="146900"/>
                    </a:lnTo>
                    <a:lnTo>
                      <a:pt x="415315" y="147866"/>
                    </a:lnTo>
                    <a:lnTo>
                      <a:pt x="422351" y="147866"/>
                    </a:lnTo>
                    <a:lnTo>
                      <a:pt x="429310" y="146900"/>
                    </a:lnTo>
                    <a:lnTo>
                      <a:pt x="429310" y="125869"/>
                    </a:lnTo>
                    <a:lnTo>
                      <a:pt x="418833" y="126682"/>
                    </a:lnTo>
                    <a:lnTo>
                      <a:pt x="406984" y="125755"/>
                    </a:lnTo>
                    <a:lnTo>
                      <a:pt x="393179" y="121615"/>
                    </a:lnTo>
                    <a:lnTo>
                      <a:pt x="381723" y="112141"/>
                    </a:lnTo>
                    <a:lnTo>
                      <a:pt x="380034" y="106133"/>
                    </a:lnTo>
                    <a:lnTo>
                      <a:pt x="379082" y="102793"/>
                    </a:lnTo>
                    <a:lnTo>
                      <a:pt x="377151" y="95986"/>
                    </a:lnTo>
                    <a:lnTo>
                      <a:pt x="376948" y="95275"/>
                    </a:lnTo>
                    <a:lnTo>
                      <a:pt x="380326" y="77152"/>
                    </a:lnTo>
                    <a:lnTo>
                      <a:pt x="389432" y="60261"/>
                    </a:lnTo>
                    <a:lnTo>
                      <a:pt x="402780" y="47777"/>
                    </a:lnTo>
                    <a:lnTo>
                      <a:pt x="418833" y="42913"/>
                    </a:lnTo>
                    <a:lnTo>
                      <a:pt x="434898" y="47777"/>
                    </a:lnTo>
                    <a:lnTo>
                      <a:pt x="448233" y="60261"/>
                    </a:lnTo>
                    <a:lnTo>
                      <a:pt x="457352" y="77152"/>
                    </a:lnTo>
                    <a:lnTo>
                      <a:pt x="460717" y="95275"/>
                    </a:lnTo>
                    <a:lnTo>
                      <a:pt x="460717" y="42748"/>
                    </a:lnTo>
                    <a:lnTo>
                      <a:pt x="492137" y="21971"/>
                    </a:lnTo>
                    <a:lnTo>
                      <a:pt x="508190" y="26835"/>
                    </a:lnTo>
                    <a:lnTo>
                      <a:pt x="521525" y="39319"/>
                    </a:lnTo>
                    <a:lnTo>
                      <a:pt x="530644" y="56210"/>
                    </a:lnTo>
                    <a:lnTo>
                      <a:pt x="534009" y="74333"/>
                    </a:lnTo>
                    <a:lnTo>
                      <a:pt x="534009" y="22542"/>
                    </a:lnTo>
                    <a:lnTo>
                      <a:pt x="533349" y="21971"/>
                    </a:lnTo>
                    <a:lnTo>
                      <a:pt x="516877" y="7721"/>
                    </a:lnTo>
                    <a:lnTo>
                      <a:pt x="492137" y="1028"/>
                    </a:lnTo>
                    <a:lnTo>
                      <a:pt x="477875" y="3530"/>
                    </a:lnTo>
                    <a:lnTo>
                      <a:pt x="464807" y="9258"/>
                    </a:lnTo>
                    <a:lnTo>
                      <a:pt x="453428" y="17881"/>
                    </a:lnTo>
                    <a:lnTo>
                      <a:pt x="444296" y="29108"/>
                    </a:lnTo>
                    <a:lnTo>
                      <a:pt x="438327" y="26073"/>
                    </a:lnTo>
                    <a:lnTo>
                      <a:pt x="432041" y="23850"/>
                    </a:lnTo>
                    <a:lnTo>
                      <a:pt x="425513" y="22479"/>
                    </a:lnTo>
                    <a:lnTo>
                      <a:pt x="418833" y="21971"/>
                    </a:lnTo>
                    <a:lnTo>
                      <a:pt x="394093" y="28663"/>
                    </a:lnTo>
                    <a:lnTo>
                      <a:pt x="374154" y="45910"/>
                    </a:lnTo>
                    <a:lnTo>
                      <a:pt x="360845" y="69519"/>
                    </a:lnTo>
                    <a:lnTo>
                      <a:pt x="356006" y="95275"/>
                    </a:lnTo>
                    <a:lnTo>
                      <a:pt x="356082" y="95986"/>
                    </a:lnTo>
                    <a:lnTo>
                      <a:pt x="345909" y="93179"/>
                    </a:lnTo>
                    <a:lnTo>
                      <a:pt x="315087" y="84670"/>
                    </a:lnTo>
                    <a:lnTo>
                      <a:pt x="313169" y="84670"/>
                    </a:lnTo>
                    <a:lnTo>
                      <a:pt x="282295" y="93179"/>
                    </a:lnTo>
                    <a:lnTo>
                      <a:pt x="281965" y="91198"/>
                    </a:lnTo>
                    <a:lnTo>
                      <a:pt x="281038" y="89331"/>
                    </a:lnTo>
                    <a:lnTo>
                      <a:pt x="279641" y="87858"/>
                    </a:lnTo>
                    <a:lnTo>
                      <a:pt x="261772" y="69989"/>
                    </a:lnTo>
                    <a:lnTo>
                      <a:pt x="261772" y="108686"/>
                    </a:lnTo>
                    <a:lnTo>
                      <a:pt x="261772" y="170853"/>
                    </a:lnTo>
                    <a:lnTo>
                      <a:pt x="198945" y="186563"/>
                    </a:lnTo>
                    <a:lnTo>
                      <a:pt x="198945" y="124383"/>
                    </a:lnTo>
                    <a:lnTo>
                      <a:pt x="261772" y="108686"/>
                    </a:lnTo>
                    <a:lnTo>
                      <a:pt x="261772" y="69989"/>
                    </a:lnTo>
                    <a:lnTo>
                      <a:pt x="251764" y="59982"/>
                    </a:lnTo>
                    <a:lnTo>
                      <a:pt x="251764" y="89598"/>
                    </a:lnTo>
                    <a:lnTo>
                      <a:pt x="198945" y="102793"/>
                    </a:lnTo>
                    <a:lnTo>
                      <a:pt x="198945" y="36779"/>
                    </a:lnTo>
                    <a:lnTo>
                      <a:pt x="251764" y="89598"/>
                    </a:lnTo>
                    <a:lnTo>
                      <a:pt x="251764" y="59982"/>
                    </a:lnTo>
                    <a:lnTo>
                      <a:pt x="228574" y="36779"/>
                    </a:lnTo>
                    <a:lnTo>
                      <a:pt x="191795" y="0"/>
                    </a:lnTo>
                    <a:lnTo>
                      <a:pt x="185166" y="0"/>
                    </a:lnTo>
                    <a:lnTo>
                      <a:pt x="178003" y="7162"/>
                    </a:lnTo>
                    <a:lnTo>
                      <a:pt x="178003" y="36779"/>
                    </a:lnTo>
                    <a:lnTo>
                      <a:pt x="178003" y="102793"/>
                    </a:lnTo>
                    <a:lnTo>
                      <a:pt x="178003" y="124383"/>
                    </a:lnTo>
                    <a:lnTo>
                      <a:pt x="178003" y="186563"/>
                    </a:lnTo>
                    <a:lnTo>
                      <a:pt x="115176" y="170853"/>
                    </a:lnTo>
                    <a:lnTo>
                      <a:pt x="115176" y="108686"/>
                    </a:lnTo>
                    <a:lnTo>
                      <a:pt x="178003" y="124383"/>
                    </a:lnTo>
                    <a:lnTo>
                      <a:pt x="178003" y="102793"/>
                    </a:lnTo>
                    <a:lnTo>
                      <a:pt x="125183" y="89598"/>
                    </a:lnTo>
                    <a:lnTo>
                      <a:pt x="178003" y="36779"/>
                    </a:lnTo>
                    <a:lnTo>
                      <a:pt x="178003" y="7162"/>
                    </a:lnTo>
                    <a:lnTo>
                      <a:pt x="95338" y="89827"/>
                    </a:lnTo>
                    <a:lnTo>
                      <a:pt x="94234" y="92494"/>
                    </a:lnTo>
                    <a:lnTo>
                      <a:pt x="94234" y="183845"/>
                    </a:lnTo>
                    <a:lnTo>
                      <a:pt x="97510" y="188036"/>
                    </a:lnTo>
                    <a:lnTo>
                      <a:pt x="187604" y="210553"/>
                    </a:lnTo>
                    <a:lnTo>
                      <a:pt x="189344" y="210553"/>
                    </a:lnTo>
                    <a:lnTo>
                      <a:pt x="279450" y="188036"/>
                    </a:lnTo>
                    <a:lnTo>
                      <a:pt x="280593" y="186563"/>
                    </a:lnTo>
                    <a:lnTo>
                      <a:pt x="282714" y="183845"/>
                    </a:lnTo>
                    <a:lnTo>
                      <a:pt x="282714" y="114795"/>
                    </a:lnTo>
                    <a:lnTo>
                      <a:pt x="304901" y="108686"/>
                    </a:lnTo>
                    <a:lnTo>
                      <a:pt x="314121" y="106133"/>
                    </a:lnTo>
                    <a:lnTo>
                      <a:pt x="361924" y="119354"/>
                    </a:lnTo>
                    <a:lnTo>
                      <a:pt x="366433" y="126047"/>
                    </a:lnTo>
                    <a:lnTo>
                      <a:pt x="366903" y="126682"/>
                    </a:lnTo>
                    <a:lnTo>
                      <a:pt x="372719" y="132727"/>
                    </a:lnTo>
                    <a:lnTo>
                      <a:pt x="379653" y="137795"/>
                    </a:lnTo>
                    <a:lnTo>
                      <a:pt x="387426" y="141630"/>
                    </a:lnTo>
                    <a:lnTo>
                      <a:pt x="387426" y="179031"/>
                    </a:lnTo>
                    <a:lnTo>
                      <a:pt x="389890" y="191262"/>
                    </a:lnTo>
                    <a:lnTo>
                      <a:pt x="396621" y="201244"/>
                    </a:lnTo>
                    <a:lnTo>
                      <a:pt x="406603" y="207975"/>
                    </a:lnTo>
                    <a:lnTo>
                      <a:pt x="418833" y="210451"/>
                    </a:lnTo>
                    <a:lnTo>
                      <a:pt x="431063" y="207975"/>
                    </a:lnTo>
                    <a:lnTo>
                      <a:pt x="441045" y="201244"/>
                    </a:lnTo>
                    <a:lnTo>
                      <a:pt x="447776" y="191262"/>
                    </a:lnTo>
                    <a:lnTo>
                      <a:pt x="448132" y="189509"/>
                    </a:lnTo>
                    <a:lnTo>
                      <a:pt x="450253" y="179031"/>
                    </a:lnTo>
                    <a:lnTo>
                      <a:pt x="450253" y="146900"/>
                    </a:lnTo>
                    <a:lnTo>
                      <a:pt x="450253" y="141630"/>
                    </a:lnTo>
                    <a:lnTo>
                      <a:pt x="453923" y="140093"/>
                    </a:lnTo>
                    <a:lnTo>
                      <a:pt x="457428" y="138201"/>
                    </a:lnTo>
                    <a:lnTo>
                      <a:pt x="460717" y="135953"/>
                    </a:lnTo>
                    <a:lnTo>
                      <a:pt x="460717" y="158089"/>
                    </a:lnTo>
                    <a:lnTo>
                      <a:pt x="463181" y="170319"/>
                    </a:lnTo>
                    <a:lnTo>
                      <a:pt x="469912" y="180301"/>
                    </a:lnTo>
                    <a:lnTo>
                      <a:pt x="479907" y="187032"/>
                    </a:lnTo>
                    <a:lnTo>
                      <a:pt x="492137" y="189509"/>
                    </a:lnTo>
                    <a:lnTo>
                      <a:pt x="504355" y="187032"/>
                    </a:lnTo>
                    <a:lnTo>
                      <a:pt x="514350" y="180301"/>
                    </a:lnTo>
                    <a:lnTo>
                      <a:pt x="521081" y="170319"/>
                    </a:lnTo>
                    <a:lnTo>
                      <a:pt x="521436" y="168567"/>
                    </a:lnTo>
                    <a:lnTo>
                      <a:pt x="523544" y="158089"/>
                    </a:lnTo>
                    <a:lnTo>
                      <a:pt x="523544" y="126047"/>
                    </a:lnTo>
                    <a:lnTo>
                      <a:pt x="523544" y="120688"/>
                    </a:lnTo>
                    <a:lnTo>
                      <a:pt x="536651" y="113296"/>
                    </a:lnTo>
                    <a:lnTo>
                      <a:pt x="543674" y="105740"/>
                    </a:lnTo>
                    <a:lnTo>
                      <a:pt x="546658" y="102527"/>
                    </a:lnTo>
                    <a:lnTo>
                      <a:pt x="552678" y="89827"/>
                    </a:lnTo>
                    <a:lnTo>
                      <a:pt x="552792" y="89598"/>
                    </a:lnTo>
                    <a:lnTo>
                      <a:pt x="552919" y="89331"/>
                    </a:lnTo>
                    <a:lnTo>
                      <a:pt x="553148" y="87858"/>
                    </a:lnTo>
                    <a:lnTo>
                      <a:pt x="554951" y="74333"/>
                    </a:lnTo>
                    <a:close/>
                  </a:path>
                  <a:path w="628650" h="441325">
                    <a:moveTo>
                      <a:pt x="628256" y="174371"/>
                    </a:moveTo>
                    <a:lnTo>
                      <a:pt x="625157" y="170256"/>
                    </a:lnTo>
                    <a:lnTo>
                      <a:pt x="607314" y="165163"/>
                    </a:lnTo>
                    <a:lnTo>
                      <a:pt x="607314" y="192786"/>
                    </a:lnTo>
                    <a:lnTo>
                      <a:pt x="607314" y="212953"/>
                    </a:lnTo>
                    <a:lnTo>
                      <a:pt x="607314" y="234670"/>
                    </a:lnTo>
                    <a:lnTo>
                      <a:pt x="607314" y="265099"/>
                    </a:lnTo>
                    <a:lnTo>
                      <a:pt x="568693" y="274751"/>
                    </a:lnTo>
                    <a:lnTo>
                      <a:pt x="565429" y="278942"/>
                    </a:lnTo>
                    <a:lnTo>
                      <a:pt x="565340" y="327939"/>
                    </a:lnTo>
                    <a:lnTo>
                      <a:pt x="544487" y="333159"/>
                    </a:lnTo>
                    <a:lnTo>
                      <a:pt x="544487" y="328574"/>
                    </a:lnTo>
                    <a:lnTo>
                      <a:pt x="544487" y="309372"/>
                    </a:lnTo>
                    <a:lnTo>
                      <a:pt x="539902" y="304787"/>
                    </a:lnTo>
                    <a:lnTo>
                      <a:pt x="532295" y="304787"/>
                    </a:lnTo>
                    <a:lnTo>
                      <a:pt x="443039" y="327101"/>
                    </a:lnTo>
                    <a:lnTo>
                      <a:pt x="439775" y="331292"/>
                    </a:lnTo>
                    <a:lnTo>
                      <a:pt x="439775" y="358927"/>
                    </a:lnTo>
                    <a:lnTo>
                      <a:pt x="390918" y="368719"/>
                    </a:lnTo>
                    <a:lnTo>
                      <a:pt x="387426" y="373011"/>
                    </a:lnTo>
                    <a:lnTo>
                      <a:pt x="387426" y="401218"/>
                    </a:lnTo>
                    <a:lnTo>
                      <a:pt x="324599" y="416928"/>
                    </a:lnTo>
                    <a:lnTo>
                      <a:pt x="324599" y="312661"/>
                    </a:lnTo>
                    <a:lnTo>
                      <a:pt x="403326" y="290944"/>
                    </a:lnTo>
                    <a:lnTo>
                      <a:pt x="607314" y="234670"/>
                    </a:lnTo>
                    <a:lnTo>
                      <a:pt x="607314" y="212953"/>
                    </a:lnTo>
                    <a:lnTo>
                      <a:pt x="324599" y="290944"/>
                    </a:lnTo>
                    <a:lnTo>
                      <a:pt x="324599" y="270776"/>
                    </a:lnTo>
                    <a:lnTo>
                      <a:pt x="392887" y="251929"/>
                    </a:lnTo>
                    <a:lnTo>
                      <a:pt x="607314" y="192786"/>
                    </a:lnTo>
                    <a:lnTo>
                      <a:pt x="607314" y="165163"/>
                    </a:lnTo>
                    <a:lnTo>
                      <a:pt x="547370" y="148031"/>
                    </a:lnTo>
                    <a:lnTo>
                      <a:pt x="541769" y="146608"/>
                    </a:lnTo>
                    <a:lnTo>
                      <a:pt x="539356" y="148031"/>
                    </a:lnTo>
                    <a:lnTo>
                      <a:pt x="536041" y="150075"/>
                    </a:lnTo>
                    <a:lnTo>
                      <a:pt x="533260" y="160959"/>
                    </a:lnTo>
                    <a:lnTo>
                      <a:pt x="536321" y="166471"/>
                    </a:lnTo>
                    <a:lnTo>
                      <a:pt x="541604" y="168160"/>
                    </a:lnTo>
                    <a:lnTo>
                      <a:pt x="579043" y="178854"/>
                    </a:lnTo>
                    <a:lnTo>
                      <a:pt x="314121" y="251929"/>
                    </a:lnTo>
                    <a:lnTo>
                      <a:pt x="303657" y="249047"/>
                    </a:lnTo>
                    <a:lnTo>
                      <a:pt x="303657" y="270776"/>
                    </a:lnTo>
                    <a:lnTo>
                      <a:pt x="303657" y="290944"/>
                    </a:lnTo>
                    <a:lnTo>
                      <a:pt x="303657" y="312661"/>
                    </a:lnTo>
                    <a:lnTo>
                      <a:pt x="303657" y="416928"/>
                    </a:lnTo>
                    <a:lnTo>
                      <a:pt x="240830" y="401218"/>
                    </a:lnTo>
                    <a:lnTo>
                      <a:pt x="240830" y="349516"/>
                    </a:lnTo>
                    <a:lnTo>
                      <a:pt x="240830" y="341769"/>
                    </a:lnTo>
                    <a:lnTo>
                      <a:pt x="237566" y="337578"/>
                    </a:lnTo>
                    <a:lnTo>
                      <a:pt x="185407" y="324535"/>
                    </a:lnTo>
                    <a:lnTo>
                      <a:pt x="179717" y="327939"/>
                    </a:lnTo>
                    <a:lnTo>
                      <a:pt x="178104" y="334378"/>
                    </a:lnTo>
                    <a:lnTo>
                      <a:pt x="178003" y="373926"/>
                    </a:lnTo>
                    <a:lnTo>
                      <a:pt x="136118" y="359968"/>
                    </a:lnTo>
                    <a:lnTo>
                      <a:pt x="136118" y="320954"/>
                    </a:lnTo>
                    <a:lnTo>
                      <a:pt x="133019" y="316852"/>
                    </a:lnTo>
                    <a:lnTo>
                      <a:pt x="62826" y="296786"/>
                    </a:lnTo>
                    <a:lnTo>
                      <a:pt x="62826" y="268465"/>
                    </a:lnTo>
                    <a:lnTo>
                      <a:pt x="59563" y="264274"/>
                    </a:lnTo>
                    <a:lnTo>
                      <a:pt x="20942" y="254622"/>
                    </a:lnTo>
                    <a:lnTo>
                      <a:pt x="20942" y="234670"/>
                    </a:lnTo>
                    <a:lnTo>
                      <a:pt x="303657" y="312661"/>
                    </a:lnTo>
                    <a:lnTo>
                      <a:pt x="303657" y="290944"/>
                    </a:lnTo>
                    <a:lnTo>
                      <a:pt x="99669" y="234670"/>
                    </a:lnTo>
                    <a:lnTo>
                      <a:pt x="20942" y="212953"/>
                    </a:lnTo>
                    <a:lnTo>
                      <a:pt x="20942" y="192786"/>
                    </a:lnTo>
                    <a:lnTo>
                      <a:pt x="303657" y="270776"/>
                    </a:lnTo>
                    <a:lnTo>
                      <a:pt x="303657" y="249047"/>
                    </a:lnTo>
                    <a:lnTo>
                      <a:pt x="99682" y="192786"/>
                    </a:lnTo>
                    <a:lnTo>
                      <a:pt x="49847" y="179031"/>
                    </a:lnTo>
                    <a:lnTo>
                      <a:pt x="81648" y="170256"/>
                    </a:lnTo>
                    <a:lnTo>
                      <a:pt x="84924" y="164490"/>
                    </a:lnTo>
                    <a:lnTo>
                      <a:pt x="81851" y="153352"/>
                    </a:lnTo>
                    <a:lnTo>
                      <a:pt x="76085" y="150075"/>
                    </a:lnTo>
                    <a:lnTo>
                      <a:pt x="2908" y="170256"/>
                    </a:lnTo>
                    <a:lnTo>
                      <a:pt x="3098" y="170256"/>
                    </a:lnTo>
                    <a:lnTo>
                      <a:pt x="0" y="174371"/>
                    </a:lnTo>
                    <a:lnTo>
                      <a:pt x="0" y="267614"/>
                    </a:lnTo>
                    <a:lnTo>
                      <a:pt x="3263" y="271792"/>
                    </a:lnTo>
                    <a:lnTo>
                      <a:pt x="41884" y="281457"/>
                    </a:lnTo>
                    <a:lnTo>
                      <a:pt x="41897" y="309372"/>
                    </a:lnTo>
                    <a:lnTo>
                      <a:pt x="44983" y="313461"/>
                    </a:lnTo>
                    <a:lnTo>
                      <a:pt x="115176" y="333527"/>
                    </a:lnTo>
                    <a:lnTo>
                      <a:pt x="115176" y="372021"/>
                    </a:lnTo>
                    <a:lnTo>
                      <a:pt x="118059" y="376021"/>
                    </a:lnTo>
                    <a:lnTo>
                      <a:pt x="190652" y="400227"/>
                    </a:lnTo>
                    <a:lnTo>
                      <a:pt x="196583" y="397256"/>
                    </a:lnTo>
                    <a:lnTo>
                      <a:pt x="198767" y="390690"/>
                    </a:lnTo>
                    <a:lnTo>
                      <a:pt x="198945" y="389572"/>
                    </a:lnTo>
                    <a:lnTo>
                      <a:pt x="198945" y="373926"/>
                    </a:lnTo>
                    <a:lnTo>
                      <a:pt x="198945" y="349516"/>
                    </a:lnTo>
                    <a:lnTo>
                      <a:pt x="219887" y="354749"/>
                    </a:lnTo>
                    <a:lnTo>
                      <a:pt x="219887" y="414197"/>
                    </a:lnTo>
                    <a:lnTo>
                      <a:pt x="223151" y="418388"/>
                    </a:lnTo>
                    <a:lnTo>
                      <a:pt x="313258" y="440918"/>
                    </a:lnTo>
                    <a:lnTo>
                      <a:pt x="314998" y="440918"/>
                    </a:lnTo>
                    <a:lnTo>
                      <a:pt x="405091" y="418388"/>
                    </a:lnTo>
                    <a:lnTo>
                      <a:pt x="406234" y="416928"/>
                    </a:lnTo>
                    <a:lnTo>
                      <a:pt x="408368" y="414197"/>
                    </a:lnTo>
                    <a:lnTo>
                      <a:pt x="408368" y="386575"/>
                    </a:lnTo>
                    <a:lnTo>
                      <a:pt x="457225" y="376783"/>
                    </a:lnTo>
                    <a:lnTo>
                      <a:pt x="460717" y="372491"/>
                    </a:lnTo>
                    <a:lnTo>
                      <a:pt x="460717" y="344271"/>
                    </a:lnTo>
                    <a:lnTo>
                      <a:pt x="523544" y="328574"/>
                    </a:lnTo>
                    <a:lnTo>
                      <a:pt x="523544" y="352348"/>
                    </a:lnTo>
                    <a:lnTo>
                      <a:pt x="528231" y="357047"/>
                    </a:lnTo>
                    <a:lnTo>
                      <a:pt x="535317" y="357047"/>
                    </a:lnTo>
                    <a:lnTo>
                      <a:pt x="583107" y="345097"/>
                    </a:lnTo>
                    <a:lnTo>
                      <a:pt x="586371" y="340906"/>
                    </a:lnTo>
                    <a:lnTo>
                      <a:pt x="586371" y="333159"/>
                    </a:lnTo>
                    <a:lnTo>
                      <a:pt x="586371" y="291922"/>
                    </a:lnTo>
                    <a:lnTo>
                      <a:pt x="624992" y="282270"/>
                    </a:lnTo>
                    <a:lnTo>
                      <a:pt x="628256" y="278079"/>
                    </a:lnTo>
                    <a:lnTo>
                      <a:pt x="628256" y="234670"/>
                    </a:lnTo>
                    <a:lnTo>
                      <a:pt x="628256" y="192786"/>
                    </a:lnTo>
                    <a:lnTo>
                      <a:pt x="628256" y="174371"/>
                    </a:lnTo>
                    <a:close/>
                  </a:path>
                </a:pathLst>
              </a:custGeom>
              <a:solidFill>
                <a:srgbClr val="FFFFFF"/>
              </a:solidFill>
            </p:spPr>
            <p:txBody>
              <a:bodyPr wrap="square" lIns="0" tIns="0" rIns="0" bIns="0" rtlCol="0"/>
              <a:lstStyle/>
              <a:p>
                <a:endParaRPr/>
              </a:p>
            </p:txBody>
          </p:sp>
          <p:pic>
            <p:nvPicPr>
              <p:cNvPr id="380" name="object 13">
                <a:extLst>
                  <a:ext uri="{FF2B5EF4-FFF2-40B4-BE49-F238E27FC236}">
                    <a16:creationId xmlns:a16="http://schemas.microsoft.com/office/drawing/2014/main" id="{2210EE0F-1D9F-363F-4EAB-31F6223E3DC8}"/>
                  </a:ext>
                </a:extLst>
              </p:cNvPr>
              <p:cNvPicPr/>
              <p:nvPr/>
            </p:nvPicPr>
            <p:blipFill>
              <a:blip r:embed="rId9" cstate="print"/>
              <a:stretch>
                <a:fillRect/>
              </a:stretch>
            </p:blipFill>
            <p:spPr>
              <a:xfrm>
                <a:off x="9949974" y="5124152"/>
                <a:ext cx="188475" cy="251301"/>
              </a:xfrm>
              <a:prstGeom prst="rect">
                <a:avLst/>
              </a:prstGeom>
            </p:spPr>
          </p:pic>
        </p:grpSp>
        <p:pic>
          <p:nvPicPr>
            <p:cNvPr id="225" name="object 14">
              <a:extLst>
                <a:ext uri="{FF2B5EF4-FFF2-40B4-BE49-F238E27FC236}">
                  <a16:creationId xmlns:a16="http://schemas.microsoft.com/office/drawing/2014/main" id="{85098C3F-ACFA-98CD-C867-7E0DA39586EB}"/>
                </a:ext>
              </a:extLst>
            </p:cNvPr>
            <p:cNvPicPr/>
            <p:nvPr/>
          </p:nvPicPr>
          <p:blipFill>
            <a:blip r:embed="rId13" cstate="print"/>
            <a:srcRect l="32642" t="70565" r="37669" b="7930"/>
            <a:stretch>
              <a:fillRect/>
            </a:stretch>
          </p:blipFill>
          <p:spPr>
            <a:xfrm>
              <a:off x="25589518" y="10260604"/>
              <a:ext cx="1447800" cy="1143000"/>
            </a:xfrm>
            <a:prstGeom prst="rect">
              <a:avLst/>
            </a:prstGeom>
          </p:spPr>
        </p:pic>
      </p:grpSp>
      <p:sp>
        <p:nvSpPr>
          <p:cNvPr id="383" name="object 8">
            <a:extLst>
              <a:ext uri="{FF2B5EF4-FFF2-40B4-BE49-F238E27FC236}">
                <a16:creationId xmlns:a16="http://schemas.microsoft.com/office/drawing/2014/main" id="{9C1113CB-7DC0-1CD1-1CF9-2747FB6A3754}"/>
              </a:ext>
            </a:extLst>
          </p:cNvPr>
          <p:cNvSpPr/>
          <p:nvPr/>
        </p:nvSpPr>
        <p:spPr>
          <a:xfrm>
            <a:off x="18259390" y="12702881"/>
            <a:ext cx="5414605" cy="4845505"/>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384" name="object 8">
            <a:extLst>
              <a:ext uri="{FF2B5EF4-FFF2-40B4-BE49-F238E27FC236}">
                <a16:creationId xmlns:a16="http://schemas.microsoft.com/office/drawing/2014/main" id="{51A7711E-05CE-2FCB-38C8-C819D39CB7D7}"/>
              </a:ext>
            </a:extLst>
          </p:cNvPr>
          <p:cNvSpPr/>
          <p:nvPr/>
        </p:nvSpPr>
        <p:spPr>
          <a:xfrm>
            <a:off x="12734285" y="12702881"/>
            <a:ext cx="5414605" cy="4845505"/>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grpSp>
        <p:nvGrpSpPr>
          <p:cNvPr id="392" name="object 10">
            <a:extLst>
              <a:ext uri="{FF2B5EF4-FFF2-40B4-BE49-F238E27FC236}">
                <a16:creationId xmlns:a16="http://schemas.microsoft.com/office/drawing/2014/main" id="{75C9C44D-87E8-0764-91E4-B4F9393263B8}"/>
              </a:ext>
            </a:extLst>
          </p:cNvPr>
          <p:cNvGrpSpPr/>
          <p:nvPr/>
        </p:nvGrpSpPr>
        <p:grpSpPr>
          <a:xfrm>
            <a:off x="20009894" y="16495902"/>
            <a:ext cx="1913597" cy="1913597"/>
            <a:chOff x="9406340" y="4805081"/>
            <a:chExt cx="1283335" cy="1283335"/>
          </a:xfrm>
        </p:grpSpPr>
        <p:sp>
          <p:nvSpPr>
            <p:cNvPr id="393" name="object 11">
              <a:extLst>
                <a:ext uri="{FF2B5EF4-FFF2-40B4-BE49-F238E27FC236}">
                  <a16:creationId xmlns:a16="http://schemas.microsoft.com/office/drawing/2014/main" id="{234E7049-38DD-E0B3-BAE2-1356B9792B31}"/>
                </a:ext>
              </a:extLst>
            </p:cNvPr>
            <p:cNvSpPr/>
            <p:nvPr/>
          </p:nvSpPr>
          <p:spPr>
            <a:xfrm>
              <a:off x="9406340"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dirty="0"/>
            </a:p>
          </p:txBody>
        </p:sp>
        <p:sp>
          <p:nvSpPr>
            <p:cNvPr id="394" name="object 12">
              <a:extLst>
                <a:ext uri="{FF2B5EF4-FFF2-40B4-BE49-F238E27FC236}">
                  <a16:creationId xmlns:a16="http://schemas.microsoft.com/office/drawing/2014/main" id="{E6D80AAD-6D73-0816-35EE-9814A899924C}"/>
                </a:ext>
              </a:extLst>
            </p:cNvPr>
            <p:cNvSpPr/>
            <p:nvPr/>
          </p:nvSpPr>
          <p:spPr>
            <a:xfrm>
              <a:off x="9730079" y="5311603"/>
              <a:ext cx="628650" cy="441325"/>
            </a:xfrm>
            <a:custGeom>
              <a:avLst/>
              <a:gdLst/>
              <a:ahLst/>
              <a:cxnLst/>
              <a:rect l="l" t="t" r="r" b="b"/>
              <a:pathLst>
                <a:path w="628650" h="441325">
                  <a:moveTo>
                    <a:pt x="554951" y="74333"/>
                  </a:moveTo>
                  <a:lnTo>
                    <a:pt x="550113" y="48577"/>
                  </a:lnTo>
                  <a:lnTo>
                    <a:pt x="536816" y="24968"/>
                  </a:lnTo>
                  <a:lnTo>
                    <a:pt x="534009" y="22542"/>
                  </a:lnTo>
                  <a:lnTo>
                    <a:pt x="534009" y="74333"/>
                  </a:lnTo>
                  <a:lnTo>
                    <a:pt x="529234" y="91198"/>
                  </a:lnTo>
                  <a:lnTo>
                    <a:pt x="517779" y="100672"/>
                  </a:lnTo>
                  <a:lnTo>
                    <a:pt x="503974" y="104825"/>
                  </a:lnTo>
                  <a:lnTo>
                    <a:pt x="502602" y="104940"/>
                  </a:lnTo>
                  <a:lnTo>
                    <a:pt x="502602" y="126047"/>
                  </a:lnTo>
                  <a:lnTo>
                    <a:pt x="502602" y="163880"/>
                  </a:lnTo>
                  <a:lnTo>
                    <a:pt x="497916" y="168567"/>
                  </a:lnTo>
                  <a:lnTo>
                    <a:pt x="486346" y="168567"/>
                  </a:lnTo>
                  <a:lnTo>
                    <a:pt x="481660" y="163880"/>
                  </a:lnTo>
                  <a:lnTo>
                    <a:pt x="481660" y="135953"/>
                  </a:lnTo>
                  <a:lnTo>
                    <a:pt x="481660" y="126682"/>
                  </a:lnTo>
                  <a:lnTo>
                    <a:pt x="481660" y="126047"/>
                  </a:lnTo>
                  <a:lnTo>
                    <a:pt x="487235" y="126682"/>
                  </a:lnTo>
                  <a:lnTo>
                    <a:pt x="496747" y="126682"/>
                  </a:lnTo>
                  <a:lnTo>
                    <a:pt x="501929" y="126047"/>
                  </a:lnTo>
                  <a:lnTo>
                    <a:pt x="502602" y="126047"/>
                  </a:lnTo>
                  <a:lnTo>
                    <a:pt x="502602" y="104940"/>
                  </a:lnTo>
                  <a:lnTo>
                    <a:pt x="492137" y="105740"/>
                  </a:lnTo>
                  <a:lnTo>
                    <a:pt x="488569" y="105740"/>
                  </a:lnTo>
                  <a:lnTo>
                    <a:pt x="484492" y="105410"/>
                  </a:lnTo>
                  <a:lnTo>
                    <a:pt x="480771" y="104825"/>
                  </a:lnTo>
                  <a:lnTo>
                    <a:pt x="481088" y="102793"/>
                  </a:lnTo>
                  <a:lnTo>
                    <a:pt x="481304" y="101663"/>
                  </a:lnTo>
                  <a:lnTo>
                    <a:pt x="481622" y="98475"/>
                  </a:lnTo>
                  <a:lnTo>
                    <a:pt x="469290" y="54114"/>
                  </a:lnTo>
                  <a:lnTo>
                    <a:pt x="460717" y="42748"/>
                  </a:lnTo>
                  <a:lnTo>
                    <a:pt x="460717" y="95275"/>
                  </a:lnTo>
                  <a:lnTo>
                    <a:pt x="455942" y="112141"/>
                  </a:lnTo>
                  <a:lnTo>
                    <a:pt x="444487" y="121615"/>
                  </a:lnTo>
                  <a:lnTo>
                    <a:pt x="430682" y="125755"/>
                  </a:lnTo>
                  <a:lnTo>
                    <a:pt x="429310" y="125869"/>
                  </a:lnTo>
                  <a:lnTo>
                    <a:pt x="429310" y="146900"/>
                  </a:lnTo>
                  <a:lnTo>
                    <a:pt x="429310" y="184810"/>
                  </a:lnTo>
                  <a:lnTo>
                    <a:pt x="424611" y="189509"/>
                  </a:lnTo>
                  <a:lnTo>
                    <a:pt x="413054" y="189509"/>
                  </a:lnTo>
                  <a:lnTo>
                    <a:pt x="408368" y="184810"/>
                  </a:lnTo>
                  <a:lnTo>
                    <a:pt x="408368" y="146900"/>
                  </a:lnTo>
                  <a:lnTo>
                    <a:pt x="415315" y="147866"/>
                  </a:lnTo>
                  <a:lnTo>
                    <a:pt x="422351" y="147866"/>
                  </a:lnTo>
                  <a:lnTo>
                    <a:pt x="429310" y="146900"/>
                  </a:lnTo>
                  <a:lnTo>
                    <a:pt x="429310" y="125869"/>
                  </a:lnTo>
                  <a:lnTo>
                    <a:pt x="418833" y="126682"/>
                  </a:lnTo>
                  <a:lnTo>
                    <a:pt x="406984" y="125755"/>
                  </a:lnTo>
                  <a:lnTo>
                    <a:pt x="393179" y="121615"/>
                  </a:lnTo>
                  <a:lnTo>
                    <a:pt x="381723" y="112141"/>
                  </a:lnTo>
                  <a:lnTo>
                    <a:pt x="380034" y="106133"/>
                  </a:lnTo>
                  <a:lnTo>
                    <a:pt x="379082" y="102793"/>
                  </a:lnTo>
                  <a:lnTo>
                    <a:pt x="377151" y="95986"/>
                  </a:lnTo>
                  <a:lnTo>
                    <a:pt x="376948" y="95275"/>
                  </a:lnTo>
                  <a:lnTo>
                    <a:pt x="380326" y="77152"/>
                  </a:lnTo>
                  <a:lnTo>
                    <a:pt x="389432" y="60261"/>
                  </a:lnTo>
                  <a:lnTo>
                    <a:pt x="402780" y="47777"/>
                  </a:lnTo>
                  <a:lnTo>
                    <a:pt x="418833" y="42913"/>
                  </a:lnTo>
                  <a:lnTo>
                    <a:pt x="434898" y="47777"/>
                  </a:lnTo>
                  <a:lnTo>
                    <a:pt x="448233" y="60261"/>
                  </a:lnTo>
                  <a:lnTo>
                    <a:pt x="457352" y="77152"/>
                  </a:lnTo>
                  <a:lnTo>
                    <a:pt x="460717" y="95275"/>
                  </a:lnTo>
                  <a:lnTo>
                    <a:pt x="460717" y="42748"/>
                  </a:lnTo>
                  <a:lnTo>
                    <a:pt x="492137" y="21971"/>
                  </a:lnTo>
                  <a:lnTo>
                    <a:pt x="508190" y="26835"/>
                  </a:lnTo>
                  <a:lnTo>
                    <a:pt x="521525" y="39319"/>
                  </a:lnTo>
                  <a:lnTo>
                    <a:pt x="530644" y="56210"/>
                  </a:lnTo>
                  <a:lnTo>
                    <a:pt x="534009" y="74333"/>
                  </a:lnTo>
                  <a:lnTo>
                    <a:pt x="534009" y="22542"/>
                  </a:lnTo>
                  <a:lnTo>
                    <a:pt x="533349" y="21971"/>
                  </a:lnTo>
                  <a:lnTo>
                    <a:pt x="516877" y="7721"/>
                  </a:lnTo>
                  <a:lnTo>
                    <a:pt x="492137" y="1028"/>
                  </a:lnTo>
                  <a:lnTo>
                    <a:pt x="477875" y="3530"/>
                  </a:lnTo>
                  <a:lnTo>
                    <a:pt x="464807" y="9258"/>
                  </a:lnTo>
                  <a:lnTo>
                    <a:pt x="453428" y="17881"/>
                  </a:lnTo>
                  <a:lnTo>
                    <a:pt x="444296" y="29108"/>
                  </a:lnTo>
                  <a:lnTo>
                    <a:pt x="438327" y="26073"/>
                  </a:lnTo>
                  <a:lnTo>
                    <a:pt x="432041" y="23850"/>
                  </a:lnTo>
                  <a:lnTo>
                    <a:pt x="425513" y="22479"/>
                  </a:lnTo>
                  <a:lnTo>
                    <a:pt x="418833" y="21971"/>
                  </a:lnTo>
                  <a:lnTo>
                    <a:pt x="394093" y="28663"/>
                  </a:lnTo>
                  <a:lnTo>
                    <a:pt x="374154" y="45910"/>
                  </a:lnTo>
                  <a:lnTo>
                    <a:pt x="360845" y="69519"/>
                  </a:lnTo>
                  <a:lnTo>
                    <a:pt x="356006" y="95275"/>
                  </a:lnTo>
                  <a:lnTo>
                    <a:pt x="356082" y="95986"/>
                  </a:lnTo>
                  <a:lnTo>
                    <a:pt x="345909" y="93179"/>
                  </a:lnTo>
                  <a:lnTo>
                    <a:pt x="315087" y="84670"/>
                  </a:lnTo>
                  <a:lnTo>
                    <a:pt x="313169" y="84670"/>
                  </a:lnTo>
                  <a:lnTo>
                    <a:pt x="282295" y="93179"/>
                  </a:lnTo>
                  <a:lnTo>
                    <a:pt x="281965" y="91198"/>
                  </a:lnTo>
                  <a:lnTo>
                    <a:pt x="281038" y="89331"/>
                  </a:lnTo>
                  <a:lnTo>
                    <a:pt x="279641" y="87858"/>
                  </a:lnTo>
                  <a:lnTo>
                    <a:pt x="261772" y="69989"/>
                  </a:lnTo>
                  <a:lnTo>
                    <a:pt x="261772" y="108686"/>
                  </a:lnTo>
                  <a:lnTo>
                    <a:pt x="261772" y="170853"/>
                  </a:lnTo>
                  <a:lnTo>
                    <a:pt x="198945" y="186563"/>
                  </a:lnTo>
                  <a:lnTo>
                    <a:pt x="198945" y="124383"/>
                  </a:lnTo>
                  <a:lnTo>
                    <a:pt x="261772" y="108686"/>
                  </a:lnTo>
                  <a:lnTo>
                    <a:pt x="261772" y="69989"/>
                  </a:lnTo>
                  <a:lnTo>
                    <a:pt x="251764" y="59982"/>
                  </a:lnTo>
                  <a:lnTo>
                    <a:pt x="251764" y="89598"/>
                  </a:lnTo>
                  <a:lnTo>
                    <a:pt x="198945" y="102793"/>
                  </a:lnTo>
                  <a:lnTo>
                    <a:pt x="198945" y="36779"/>
                  </a:lnTo>
                  <a:lnTo>
                    <a:pt x="251764" y="89598"/>
                  </a:lnTo>
                  <a:lnTo>
                    <a:pt x="251764" y="59982"/>
                  </a:lnTo>
                  <a:lnTo>
                    <a:pt x="228574" y="36779"/>
                  </a:lnTo>
                  <a:lnTo>
                    <a:pt x="191795" y="0"/>
                  </a:lnTo>
                  <a:lnTo>
                    <a:pt x="185166" y="0"/>
                  </a:lnTo>
                  <a:lnTo>
                    <a:pt x="178003" y="7162"/>
                  </a:lnTo>
                  <a:lnTo>
                    <a:pt x="178003" y="36779"/>
                  </a:lnTo>
                  <a:lnTo>
                    <a:pt x="178003" y="102793"/>
                  </a:lnTo>
                  <a:lnTo>
                    <a:pt x="178003" y="124383"/>
                  </a:lnTo>
                  <a:lnTo>
                    <a:pt x="178003" y="186563"/>
                  </a:lnTo>
                  <a:lnTo>
                    <a:pt x="115176" y="170853"/>
                  </a:lnTo>
                  <a:lnTo>
                    <a:pt x="115176" y="108686"/>
                  </a:lnTo>
                  <a:lnTo>
                    <a:pt x="178003" y="124383"/>
                  </a:lnTo>
                  <a:lnTo>
                    <a:pt x="178003" y="102793"/>
                  </a:lnTo>
                  <a:lnTo>
                    <a:pt x="125183" y="89598"/>
                  </a:lnTo>
                  <a:lnTo>
                    <a:pt x="178003" y="36779"/>
                  </a:lnTo>
                  <a:lnTo>
                    <a:pt x="178003" y="7162"/>
                  </a:lnTo>
                  <a:lnTo>
                    <a:pt x="95338" y="89827"/>
                  </a:lnTo>
                  <a:lnTo>
                    <a:pt x="94234" y="92494"/>
                  </a:lnTo>
                  <a:lnTo>
                    <a:pt x="94234" y="183845"/>
                  </a:lnTo>
                  <a:lnTo>
                    <a:pt x="97510" y="188036"/>
                  </a:lnTo>
                  <a:lnTo>
                    <a:pt x="187604" y="210553"/>
                  </a:lnTo>
                  <a:lnTo>
                    <a:pt x="189344" y="210553"/>
                  </a:lnTo>
                  <a:lnTo>
                    <a:pt x="279450" y="188036"/>
                  </a:lnTo>
                  <a:lnTo>
                    <a:pt x="280593" y="186563"/>
                  </a:lnTo>
                  <a:lnTo>
                    <a:pt x="282714" y="183845"/>
                  </a:lnTo>
                  <a:lnTo>
                    <a:pt x="282714" y="114795"/>
                  </a:lnTo>
                  <a:lnTo>
                    <a:pt x="304901" y="108686"/>
                  </a:lnTo>
                  <a:lnTo>
                    <a:pt x="314121" y="106133"/>
                  </a:lnTo>
                  <a:lnTo>
                    <a:pt x="361924" y="119354"/>
                  </a:lnTo>
                  <a:lnTo>
                    <a:pt x="366433" y="126047"/>
                  </a:lnTo>
                  <a:lnTo>
                    <a:pt x="366903" y="126682"/>
                  </a:lnTo>
                  <a:lnTo>
                    <a:pt x="372719" y="132727"/>
                  </a:lnTo>
                  <a:lnTo>
                    <a:pt x="379653" y="137795"/>
                  </a:lnTo>
                  <a:lnTo>
                    <a:pt x="387426" y="141630"/>
                  </a:lnTo>
                  <a:lnTo>
                    <a:pt x="387426" y="179031"/>
                  </a:lnTo>
                  <a:lnTo>
                    <a:pt x="389890" y="191262"/>
                  </a:lnTo>
                  <a:lnTo>
                    <a:pt x="396621" y="201244"/>
                  </a:lnTo>
                  <a:lnTo>
                    <a:pt x="406603" y="207975"/>
                  </a:lnTo>
                  <a:lnTo>
                    <a:pt x="418833" y="210451"/>
                  </a:lnTo>
                  <a:lnTo>
                    <a:pt x="431063" y="207975"/>
                  </a:lnTo>
                  <a:lnTo>
                    <a:pt x="441045" y="201244"/>
                  </a:lnTo>
                  <a:lnTo>
                    <a:pt x="447776" y="191262"/>
                  </a:lnTo>
                  <a:lnTo>
                    <a:pt x="448132" y="189509"/>
                  </a:lnTo>
                  <a:lnTo>
                    <a:pt x="450253" y="179031"/>
                  </a:lnTo>
                  <a:lnTo>
                    <a:pt x="450253" y="146900"/>
                  </a:lnTo>
                  <a:lnTo>
                    <a:pt x="450253" y="141630"/>
                  </a:lnTo>
                  <a:lnTo>
                    <a:pt x="453923" y="140093"/>
                  </a:lnTo>
                  <a:lnTo>
                    <a:pt x="457428" y="138201"/>
                  </a:lnTo>
                  <a:lnTo>
                    <a:pt x="460717" y="135953"/>
                  </a:lnTo>
                  <a:lnTo>
                    <a:pt x="460717" y="158089"/>
                  </a:lnTo>
                  <a:lnTo>
                    <a:pt x="463181" y="170319"/>
                  </a:lnTo>
                  <a:lnTo>
                    <a:pt x="469912" y="180301"/>
                  </a:lnTo>
                  <a:lnTo>
                    <a:pt x="479907" y="187032"/>
                  </a:lnTo>
                  <a:lnTo>
                    <a:pt x="492137" y="189509"/>
                  </a:lnTo>
                  <a:lnTo>
                    <a:pt x="504355" y="187032"/>
                  </a:lnTo>
                  <a:lnTo>
                    <a:pt x="514350" y="180301"/>
                  </a:lnTo>
                  <a:lnTo>
                    <a:pt x="521081" y="170319"/>
                  </a:lnTo>
                  <a:lnTo>
                    <a:pt x="521436" y="168567"/>
                  </a:lnTo>
                  <a:lnTo>
                    <a:pt x="523544" y="158089"/>
                  </a:lnTo>
                  <a:lnTo>
                    <a:pt x="523544" y="126047"/>
                  </a:lnTo>
                  <a:lnTo>
                    <a:pt x="523544" y="120688"/>
                  </a:lnTo>
                  <a:lnTo>
                    <a:pt x="536651" y="113296"/>
                  </a:lnTo>
                  <a:lnTo>
                    <a:pt x="543674" y="105740"/>
                  </a:lnTo>
                  <a:lnTo>
                    <a:pt x="546658" y="102527"/>
                  </a:lnTo>
                  <a:lnTo>
                    <a:pt x="552678" y="89827"/>
                  </a:lnTo>
                  <a:lnTo>
                    <a:pt x="552792" y="89598"/>
                  </a:lnTo>
                  <a:lnTo>
                    <a:pt x="552919" y="89331"/>
                  </a:lnTo>
                  <a:lnTo>
                    <a:pt x="553148" y="87858"/>
                  </a:lnTo>
                  <a:lnTo>
                    <a:pt x="554951" y="74333"/>
                  </a:lnTo>
                  <a:close/>
                </a:path>
                <a:path w="628650" h="441325">
                  <a:moveTo>
                    <a:pt x="628256" y="174371"/>
                  </a:moveTo>
                  <a:lnTo>
                    <a:pt x="625157" y="170256"/>
                  </a:lnTo>
                  <a:lnTo>
                    <a:pt x="607314" y="165163"/>
                  </a:lnTo>
                  <a:lnTo>
                    <a:pt x="607314" y="192786"/>
                  </a:lnTo>
                  <a:lnTo>
                    <a:pt x="607314" y="212953"/>
                  </a:lnTo>
                  <a:lnTo>
                    <a:pt x="607314" y="234670"/>
                  </a:lnTo>
                  <a:lnTo>
                    <a:pt x="607314" y="265099"/>
                  </a:lnTo>
                  <a:lnTo>
                    <a:pt x="568693" y="274751"/>
                  </a:lnTo>
                  <a:lnTo>
                    <a:pt x="565429" y="278942"/>
                  </a:lnTo>
                  <a:lnTo>
                    <a:pt x="565340" y="327939"/>
                  </a:lnTo>
                  <a:lnTo>
                    <a:pt x="544487" y="333159"/>
                  </a:lnTo>
                  <a:lnTo>
                    <a:pt x="544487" y="328574"/>
                  </a:lnTo>
                  <a:lnTo>
                    <a:pt x="544487" y="309372"/>
                  </a:lnTo>
                  <a:lnTo>
                    <a:pt x="539902" y="304787"/>
                  </a:lnTo>
                  <a:lnTo>
                    <a:pt x="532295" y="304787"/>
                  </a:lnTo>
                  <a:lnTo>
                    <a:pt x="443039" y="327101"/>
                  </a:lnTo>
                  <a:lnTo>
                    <a:pt x="439775" y="331292"/>
                  </a:lnTo>
                  <a:lnTo>
                    <a:pt x="439775" y="358927"/>
                  </a:lnTo>
                  <a:lnTo>
                    <a:pt x="390918" y="368719"/>
                  </a:lnTo>
                  <a:lnTo>
                    <a:pt x="387426" y="373011"/>
                  </a:lnTo>
                  <a:lnTo>
                    <a:pt x="387426" y="401218"/>
                  </a:lnTo>
                  <a:lnTo>
                    <a:pt x="324599" y="416928"/>
                  </a:lnTo>
                  <a:lnTo>
                    <a:pt x="324599" y="312661"/>
                  </a:lnTo>
                  <a:lnTo>
                    <a:pt x="403326" y="290944"/>
                  </a:lnTo>
                  <a:lnTo>
                    <a:pt x="607314" y="234670"/>
                  </a:lnTo>
                  <a:lnTo>
                    <a:pt x="607314" y="212953"/>
                  </a:lnTo>
                  <a:lnTo>
                    <a:pt x="324599" y="290944"/>
                  </a:lnTo>
                  <a:lnTo>
                    <a:pt x="324599" y="270776"/>
                  </a:lnTo>
                  <a:lnTo>
                    <a:pt x="392887" y="251929"/>
                  </a:lnTo>
                  <a:lnTo>
                    <a:pt x="607314" y="192786"/>
                  </a:lnTo>
                  <a:lnTo>
                    <a:pt x="607314" y="165163"/>
                  </a:lnTo>
                  <a:lnTo>
                    <a:pt x="547370" y="148031"/>
                  </a:lnTo>
                  <a:lnTo>
                    <a:pt x="541769" y="146608"/>
                  </a:lnTo>
                  <a:lnTo>
                    <a:pt x="539356" y="148031"/>
                  </a:lnTo>
                  <a:lnTo>
                    <a:pt x="536041" y="150075"/>
                  </a:lnTo>
                  <a:lnTo>
                    <a:pt x="533260" y="160959"/>
                  </a:lnTo>
                  <a:lnTo>
                    <a:pt x="536321" y="166471"/>
                  </a:lnTo>
                  <a:lnTo>
                    <a:pt x="541604" y="168160"/>
                  </a:lnTo>
                  <a:lnTo>
                    <a:pt x="579043" y="178854"/>
                  </a:lnTo>
                  <a:lnTo>
                    <a:pt x="314121" y="251929"/>
                  </a:lnTo>
                  <a:lnTo>
                    <a:pt x="303657" y="249047"/>
                  </a:lnTo>
                  <a:lnTo>
                    <a:pt x="303657" y="270776"/>
                  </a:lnTo>
                  <a:lnTo>
                    <a:pt x="303657" y="290944"/>
                  </a:lnTo>
                  <a:lnTo>
                    <a:pt x="303657" y="312661"/>
                  </a:lnTo>
                  <a:lnTo>
                    <a:pt x="303657" y="416928"/>
                  </a:lnTo>
                  <a:lnTo>
                    <a:pt x="240830" y="401218"/>
                  </a:lnTo>
                  <a:lnTo>
                    <a:pt x="240830" y="349516"/>
                  </a:lnTo>
                  <a:lnTo>
                    <a:pt x="240830" y="341769"/>
                  </a:lnTo>
                  <a:lnTo>
                    <a:pt x="237566" y="337578"/>
                  </a:lnTo>
                  <a:lnTo>
                    <a:pt x="185407" y="324535"/>
                  </a:lnTo>
                  <a:lnTo>
                    <a:pt x="179717" y="327939"/>
                  </a:lnTo>
                  <a:lnTo>
                    <a:pt x="178104" y="334378"/>
                  </a:lnTo>
                  <a:lnTo>
                    <a:pt x="178003" y="373926"/>
                  </a:lnTo>
                  <a:lnTo>
                    <a:pt x="136118" y="359968"/>
                  </a:lnTo>
                  <a:lnTo>
                    <a:pt x="136118" y="320954"/>
                  </a:lnTo>
                  <a:lnTo>
                    <a:pt x="133019" y="316852"/>
                  </a:lnTo>
                  <a:lnTo>
                    <a:pt x="62826" y="296786"/>
                  </a:lnTo>
                  <a:lnTo>
                    <a:pt x="62826" y="268465"/>
                  </a:lnTo>
                  <a:lnTo>
                    <a:pt x="59563" y="264274"/>
                  </a:lnTo>
                  <a:lnTo>
                    <a:pt x="20942" y="254622"/>
                  </a:lnTo>
                  <a:lnTo>
                    <a:pt x="20942" y="234670"/>
                  </a:lnTo>
                  <a:lnTo>
                    <a:pt x="303657" y="312661"/>
                  </a:lnTo>
                  <a:lnTo>
                    <a:pt x="303657" y="290944"/>
                  </a:lnTo>
                  <a:lnTo>
                    <a:pt x="99669" y="234670"/>
                  </a:lnTo>
                  <a:lnTo>
                    <a:pt x="20942" y="212953"/>
                  </a:lnTo>
                  <a:lnTo>
                    <a:pt x="20942" y="192786"/>
                  </a:lnTo>
                  <a:lnTo>
                    <a:pt x="303657" y="270776"/>
                  </a:lnTo>
                  <a:lnTo>
                    <a:pt x="303657" y="249047"/>
                  </a:lnTo>
                  <a:lnTo>
                    <a:pt x="99682" y="192786"/>
                  </a:lnTo>
                  <a:lnTo>
                    <a:pt x="49847" y="179031"/>
                  </a:lnTo>
                  <a:lnTo>
                    <a:pt x="81648" y="170256"/>
                  </a:lnTo>
                  <a:lnTo>
                    <a:pt x="84924" y="164490"/>
                  </a:lnTo>
                  <a:lnTo>
                    <a:pt x="81851" y="153352"/>
                  </a:lnTo>
                  <a:lnTo>
                    <a:pt x="76085" y="150075"/>
                  </a:lnTo>
                  <a:lnTo>
                    <a:pt x="2908" y="170256"/>
                  </a:lnTo>
                  <a:lnTo>
                    <a:pt x="3098" y="170256"/>
                  </a:lnTo>
                  <a:lnTo>
                    <a:pt x="0" y="174371"/>
                  </a:lnTo>
                  <a:lnTo>
                    <a:pt x="0" y="267614"/>
                  </a:lnTo>
                  <a:lnTo>
                    <a:pt x="3263" y="271792"/>
                  </a:lnTo>
                  <a:lnTo>
                    <a:pt x="41884" y="281457"/>
                  </a:lnTo>
                  <a:lnTo>
                    <a:pt x="41897" y="309372"/>
                  </a:lnTo>
                  <a:lnTo>
                    <a:pt x="44983" y="313461"/>
                  </a:lnTo>
                  <a:lnTo>
                    <a:pt x="115176" y="333527"/>
                  </a:lnTo>
                  <a:lnTo>
                    <a:pt x="115176" y="372021"/>
                  </a:lnTo>
                  <a:lnTo>
                    <a:pt x="118059" y="376021"/>
                  </a:lnTo>
                  <a:lnTo>
                    <a:pt x="190652" y="400227"/>
                  </a:lnTo>
                  <a:lnTo>
                    <a:pt x="196583" y="397256"/>
                  </a:lnTo>
                  <a:lnTo>
                    <a:pt x="198767" y="390690"/>
                  </a:lnTo>
                  <a:lnTo>
                    <a:pt x="198945" y="389572"/>
                  </a:lnTo>
                  <a:lnTo>
                    <a:pt x="198945" y="373926"/>
                  </a:lnTo>
                  <a:lnTo>
                    <a:pt x="198945" y="349516"/>
                  </a:lnTo>
                  <a:lnTo>
                    <a:pt x="219887" y="354749"/>
                  </a:lnTo>
                  <a:lnTo>
                    <a:pt x="219887" y="414197"/>
                  </a:lnTo>
                  <a:lnTo>
                    <a:pt x="223151" y="418388"/>
                  </a:lnTo>
                  <a:lnTo>
                    <a:pt x="313258" y="440918"/>
                  </a:lnTo>
                  <a:lnTo>
                    <a:pt x="314998" y="440918"/>
                  </a:lnTo>
                  <a:lnTo>
                    <a:pt x="405091" y="418388"/>
                  </a:lnTo>
                  <a:lnTo>
                    <a:pt x="406234" y="416928"/>
                  </a:lnTo>
                  <a:lnTo>
                    <a:pt x="408368" y="414197"/>
                  </a:lnTo>
                  <a:lnTo>
                    <a:pt x="408368" y="386575"/>
                  </a:lnTo>
                  <a:lnTo>
                    <a:pt x="457225" y="376783"/>
                  </a:lnTo>
                  <a:lnTo>
                    <a:pt x="460717" y="372491"/>
                  </a:lnTo>
                  <a:lnTo>
                    <a:pt x="460717" y="344271"/>
                  </a:lnTo>
                  <a:lnTo>
                    <a:pt x="523544" y="328574"/>
                  </a:lnTo>
                  <a:lnTo>
                    <a:pt x="523544" y="352348"/>
                  </a:lnTo>
                  <a:lnTo>
                    <a:pt x="528231" y="357047"/>
                  </a:lnTo>
                  <a:lnTo>
                    <a:pt x="535317" y="357047"/>
                  </a:lnTo>
                  <a:lnTo>
                    <a:pt x="583107" y="345097"/>
                  </a:lnTo>
                  <a:lnTo>
                    <a:pt x="586371" y="340906"/>
                  </a:lnTo>
                  <a:lnTo>
                    <a:pt x="586371" y="333159"/>
                  </a:lnTo>
                  <a:lnTo>
                    <a:pt x="586371" y="291922"/>
                  </a:lnTo>
                  <a:lnTo>
                    <a:pt x="624992" y="282270"/>
                  </a:lnTo>
                  <a:lnTo>
                    <a:pt x="628256" y="278079"/>
                  </a:lnTo>
                  <a:lnTo>
                    <a:pt x="628256" y="234670"/>
                  </a:lnTo>
                  <a:lnTo>
                    <a:pt x="628256" y="192786"/>
                  </a:lnTo>
                  <a:lnTo>
                    <a:pt x="628256" y="174371"/>
                  </a:lnTo>
                  <a:close/>
                </a:path>
              </a:pathLst>
            </a:custGeom>
            <a:solidFill>
              <a:srgbClr val="FFFFFF"/>
            </a:solidFill>
          </p:spPr>
          <p:txBody>
            <a:bodyPr wrap="square" lIns="0" tIns="0" rIns="0" bIns="0" rtlCol="0"/>
            <a:lstStyle/>
            <a:p>
              <a:endParaRPr/>
            </a:p>
          </p:txBody>
        </p:sp>
        <p:pic>
          <p:nvPicPr>
            <p:cNvPr id="395" name="object 13">
              <a:extLst>
                <a:ext uri="{FF2B5EF4-FFF2-40B4-BE49-F238E27FC236}">
                  <a16:creationId xmlns:a16="http://schemas.microsoft.com/office/drawing/2014/main" id="{176C5469-48FD-6EBC-647D-1BCE4B5CF059}"/>
                </a:ext>
              </a:extLst>
            </p:cNvPr>
            <p:cNvPicPr/>
            <p:nvPr/>
          </p:nvPicPr>
          <p:blipFill>
            <a:blip r:embed="rId9" cstate="print"/>
            <a:stretch>
              <a:fillRect/>
            </a:stretch>
          </p:blipFill>
          <p:spPr>
            <a:xfrm>
              <a:off x="9949974" y="5124152"/>
              <a:ext cx="188475" cy="251301"/>
            </a:xfrm>
            <a:prstGeom prst="rect">
              <a:avLst/>
            </a:prstGeom>
          </p:spPr>
        </p:pic>
      </p:grpSp>
      <p:sp>
        <p:nvSpPr>
          <p:cNvPr id="397" name="object 16">
            <a:extLst>
              <a:ext uri="{FF2B5EF4-FFF2-40B4-BE49-F238E27FC236}">
                <a16:creationId xmlns:a16="http://schemas.microsoft.com/office/drawing/2014/main" id="{7FC1F8DD-691C-714D-6046-4B43B2C3DDF9}"/>
              </a:ext>
            </a:extLst>
          </p:cNvPr>
          <p:cNvSpPr/>
          <p:nvPr/>
        </p:nvSpPr>
        <p:spPr>
          <a:xfrm>
            <a:off x="29309601" y="12702881"/>
            <a:ext cx="5414605" cy="4845505"/>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grpSp>
        <p:nvGrpSpPr>
          <p:cNvPr id="399" name="object 18">
            <a:extLst>
              <a:ext uri="{FF2B5EF4-FFF2-40B4-BE49-F238E27FC236}">
                <a16:creationId xmlns:a16="http://schemas.microsoft.com/office/drawing/2014/main" id="{26BB055F-7B14-A863-68E0-B9479ABBDCA5}"/>
              </a:ext>
            </a:extLst>
          </p:cNvPr>
          <p:cNvGrpSpPr/>
          <p:nvPr/>
        </p:nvGrpSpPr>
        <p:grpSpPr>
          <a:xfrm>
            <a:off x="31060105" y="16267302"/>
            <a:ext cx="1913597" cy="1913597"/>
            <a:chOff x="16817054" y="4805081"/>
            <a:chExt cx="1283335" cy="1283335"/>
          </a:xfrm>
        </p:grpSpPr>
        <p:sp>
          <p:nvSpPr>
            <p:cNvPr id="400" name="object 19">
              <a:extLst>
                <a:ext uri="{FF2B5EF4-FFF2-40B4-BE49-F238E27FC236}">
                  <a16:creationId xmlns:a16="http://schemas.microsoft.com/office/drawing/2014/main" id="{B853CCF0-BC21-FC50-F9A7-6A53D991EA04}"/>
                </a:ext>
              </a:extLst>
            </p:cNvPr>
            <p:cNvSpPr/>
            <p:nvPr/>
          </p:nvSpPr>
          <p:spPr>
            <a:xfrm>
              <a:off x="16817054"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8" y="1281488"/>
                  </a:lnTo>
                  <a:lnTo>
                    <a:pt x="736427" y="1276291"/>
                  </a:lnTo>
                  <a:lnTo>
                    <a:pt x="782276" y="1267781"/>
                  </a:lnTo>
                  <a:lnTo>
                    <a:pt x="826922" y="1256082"/>
                  </a:lnTo>
                  <a:lnTo>
                    <a:pt x="870239" y="1241318"/>
                  </a:lnTo>
                  <a:lnTo>
                    <a:pt x="912105" y="1223614"/>
                  </a:lnTo>
                  <a:lnTo>
                    <a:pt x="952394" y="1203092"/>
                  </a:lnTo>
                  <a:lnTo>
                    <a:pt x="990983" y="1179878"/>
                  </a:lnTo>
                  <a:lnTo>
                    <a:pt x="1027748" y="1154095"/>
                  </a:lnTo>
                  <a:lnTo>
                    <a:pt x="1062565" y="1125867"/>
                  </a:lnTo>
                  <a:lnTo>
                    <a:pt x="1095309" y="1095320"/>
                  </a:lnTo>
                  <a:lnTo>
                    <a:pt x="1125857" y="1062575"/>
                  </a:lnTo>
                  <a:lnTo>
                    <a:pt x="1154084" y="1027759"/>
                  </a:lnTo>
                  <a:lnTo>
                    <a:pt x="1179867" y="990994"/>
                  </a:lnTo>
                  <a:lnTo>
                    <a:pt x="1203082" y="952404"/>
                  </a:lnTo>
                  <a:lnTo>
                    <a:pt x="1223603" y="912115"/>
                  </a:lnTo>
                  <a:lnTo>
                    <a:pt x="1241308" y="870250"/>
                  </a:lnTo>
                  <a:lnTo>
                    <a:pt x="1256072" y="826932"/>
                  </a:lnTo>
                  <a:lnTo>
                    <a:pt x="1267771" y="782287"/>
                  </a:lnTo>
                  <a:lnTo>
                    <a:pt x="1276281" y="736438"/>
                  </a:lnTo>
                  <a:lnTo>
                    <a:pt x="1281478" y="689509"/>
                  </a:lnTo>
                  <a:lnTo>
                    <a:pt x="1283238" y="641624"/>
                  </a:lnTo>
                  <a:lnTo>
                    <a:pt x="1281478" y="593739"/>
                  </a:lnTo>
                  <a:lnTo>
                    <a:pt x="1276281" y="546810"/>
                  </a:lnTo>
                  <a:lnTo>
                    <a:pt x="1267771" y="500961"/>
                  </a:lnTo>
                  <a:lnTo>
                    <a:pt x="1256072" y="456316"/>
                  </a:lnTo>
                  <a:lnTo>
                    <a:pt x="1241308" y="412998"/>
                  </a:lnTo>
                  <a:lnTo>
                    <a:pt x="1223603" y="371133"/>
                  </a:lnTo>
                  <a:lnTo>
                    <a:pt x="1203082" y="330844"/>
                  </a:lnTo>
                  <a:lnTo>
                    <a:pt x="1179867" y="292254"/>
                  </a:lnTo>
                  <a:lnTo>
                    <a:pt x="1154084" y="255489"/>
                  </a:lnTo>
                  <a:lnTo>
                    <a:pt x="1125857" y="220673"/>
                  </a:lnTo>
                  <a:lnTo>
                    <a:pt x="1095309" y="187928"/>
                  </a:lnTo>
                  <a:lnTo>
                    <a:pt x="1062565" y="157380"/>
                  </a:lnTo>
                  <a:lnTo>
                    <a:pt x="1027748" y="129153"/>
                  </a:lnTo>
                  <a:lnTo>
                    <a:pt x="990983" y="103370"/>
                  </a:lnTo>
                  <a:lnTo>
                    <a:pt x="952394" y="80156"/>
                  </a:lnTo>
                  <a:lnTo>
                    <a:pt x="912105" y="59634"/>
                  </a:lnTo>
                  <a:lnTo>
                    <a:pt x="870239" y="41930"/>
                  </a:lnTo>
                  <a:lnTo>
                    <a:pt x="826922" y="27166"/>
                  </a:lnTo>
                  <a:lnTo>
                    <a:pt x="782276" y="15467"/>
                  </a:lnTo>
                  <a:lnTo>
                    <a:pt x="736427" y="6956"/>
                  </a:lnTo>
                  <a:lnTo>
                    <a:pt x="689498" y="1759"/>
                  </a:lnTo>
                  <a:lnTo>
                    <a:pt x="641613" y="0"/>
                  </a:lnTo>
                  <a:close/>
                </a:path>
              </a:pathLst>
            </a:custGeom>
            <a:solidFill>
              <a:srgbClr val="2CAD4A"/>
            </a:solidFill>
          </p:spPr>
          <p:txBody>
            <a:bodyPr wrap="square" lIns="0" tIns="0" rIns="0" bIns="0" rtlCol="0"/>
            <a:lstStyle/>
            <a:p>
              <a:endParaRPr/>
            </a:p>
          </p:txBody>
        </p:sp>
        <p:sp>
          <p:nvSpPr>
            <p:cNvPr id="401" name="object 20">
              <a:extLst>
                <a:ext uri="{FF2B5EF4-FFF2-40B4-BE49-F238E27FC236}">
                  <a16:creationId xmlns:a16="http://schemas.microsoft.com/office/drawing/2014/main" id="{5219DF79-85EC-D68A-9C68-003C0584E922}"/>
                </a:ext>
              </a:extLst>
            </p:cNvPr>
            <p:cNvSpPr/>
            <p:nvPr/>
          </p:nvSpPr>
          <p:spPr>
            <a:xfrm>
              <a:off x="17254868" y="5127211"/>
              <a:ext cx="433070" cy="621030"/>
            </a:xfrm>
            <a:custGeom>
              <a:avLst/>
              <a:gdLst/>
              <a:ahLst/>
              <a:cxnLst/>
              <a:rect l="l" t="t" r="r" b="b"/>
              <a:pathLst>
                <a:path w="433069" h="621029">
                  <a:moveTo>
                    <a:pt x="432765" y="37693"/>
                  </a:moveTo>
                  <a:lnTo>
                    <a:pt x="428053" y="32981"/>
                  </a:lnTo>
                  <a:lnTo>
                    <a:pt x="331292" y="32981"/>
                  </a:lnTo>
                  <a:lnTo>
                    <a:pt x="331292" y="53924"/>
                  </a:lnTo>
                  <a:lnTo>
                    <a:pt x="301904" y="151930"/>
                  </a:lnTo>
                  <a:lnTo>
                    <a:pt x="292023" y="147535"/>
                  </a:lnTo>
                  <a:lnTo>
                    <a:pt x="292023" y="170484"/>
                  </a:lnTo>
                  <a:lnTo>
                    <a:pt x="249377" y="225399"/>
                  </a:lnTo>
                  <a:lnTo>
                    <a:pt x="249377" y="290410"/>
                  </a:lnTo>
                  <a:lnTo>
                    <a:pt x="244386" y="286956"/>
                  </a:lnTo>
                  <a:lnTo>
                    <a:pt x="244386" y="312343"/>
                  </a:lnTo>
                  <a:lnTo>
                    <a:pt x="204089" y="335026"/>
                  </a:lnTo>
                  <a:lnTo>
                    <a:pt x="182689" y="323189"/>
                  </a:lnTo>
                  <a:lnTo>
                    <a:pt x="182689" y="347078"/>
                  </a:lnTo>
                  <a:lnTo>
                    <a:pt x="146304" y="367563"/>
                  </a:lnTo>
                  <a:lnTo>
                    <a:pt x="152869" y="330542"/>
                  </a:lnTo>
                  <a:lnTo>
                    <a:pt x="182689" y="347078"/>
                  </a:lnTo>
                  <a:lnTo>
                    <a:pt x="182689" y="323189"/>
                  </a:lnTo>
                  <a:lnTo>
                    <a:pt x="164807" y="313283"/>
                  </a:lnTo>
                  <a:lnTo>
                    <a:pt x="205016" y="285178"/>
                  </a:lnTo>
                  <a:lnTo>
                    <a:pt x="244386" y="312343"/>
                  </a:lnTo>
                  <a:lnTo>
                    <a:pt x="244386" y="286956"/>
                  </a:lnTo>
                  <a:lnTo>
                    <a:pt x="223329" y="272376"/>
                  </a:lnTo>
                  <a:lnTo>
                    <a:pt x="243674" y="258152"/>
                  </a:lnTo>
                  <a:lnTo>
                    <a:pt x="249377" y="290410"/>
                  </a:lnTo>
                  <a:lnTo>
                    <a:pt x="249377" y="225399"/>
                  </a:lnTo>
                  <a:lnTo>
                    <a:pt x="246100" y="229616"/>
                  </a:lnTo>
                  <a:lnTo>
                    <a:pt x="217855" y="229616"/>
                  </a:lnTo>
                  <a:lnTo>
                    <a:pt x="217855" y="250558"/>
                  </a:lnTo>
                  <a:lnTo>
                    <a:pt x="204901" y="259638"/>
                  </a:lnTo>
                  <a:lnTo>
                    <a:pt x="191795" y="250558"/>
                  </a:lnTo>
                  <a:lnTo>
                    <a:pt x="217855" y="250558"/>
                  </a:lnTo>
                  <a:lnTo>
                    <a:pt x="217855" y="229616"/>
                  </a:lnTo>
                  <a:lnTo>
                    <a:pt x="186601" y="229616"/>
                  </a:lnTo>
                  <a:lnTo>
                    <a:pt x="186601" y="272453"/>
                  </a:lnTo>
                  <a:lnTo>
                    <a:pt x="159842" y="291211"/>
                  </a:lnTo>
                  <a:lnTo>
                    <a:pt x="165722" y="258038"/>
                  </a:lnTo>
                  <a:lnTo>
                    <a:pt x="186601" y="272453"/>
                  </a:lnTo>
                  <a:lnTo>
                    <a:pt x="186601" y="229616"/>
                  </a:lnTo>
                  <a:lnTo>
                    <a:pt x="163296" y="229616"/>
                  </a:lnTo>
                  <a:lnTo>
                    <a:pt x="117411" y="170535"/>
                  </a:lnTo>
                  <a:lnTo>
                    <a:pt x="140093" y="160413"/>
                  </a:lnTo>
                  <a:lnTo>
                    <a:pt x="269392" y="160413"/>
                  </a:lnTo>
                  <a:lnTo>
                    <a:pt x="292023" y="170484"/>
                  </a:lnTo>
                  <a:lnTo>
                    <a:pt x="292023" y="147535"/>
                  </a:lnTo>
                  <a:lnTo>
                    <a:pt x="282079" y="143103"/>
                  </a:lnTo>
                  <a:lnTo>
                    <a:pt x="282079" y="139573"/>
                  </a:lnTo>
                  <a:lnTo>
                    <a:pt x="282079" y="53924"/>
                  </a:lnTo>
                  <a:lnTo>
                    <a:pt x="319468" y="53924"/>
                  </a:lnTo>
                  <a:lnTo>
                    <a:pt x="322707" y="53924"/>
                  </a:lnTo>
                  <a:lnTo>
                    <a:pt x="324802" y="53924"/>
                  </a:lnTo>
                  <a:lnTo>
                    <a:pt x="331292" y="53924"/>
                  </a:lnTo>
                  <a:lnTo>
                    <a:pt x="331292" y="32981"/>
                  </a:lnTo>
                  <a:lnTo>
                    <a:pt x="327787" y="32981"/>
                  </a:lnTo>
                  <a:lnTo>
                    <a:pt x="305219" y="1562"/>
                  </a:lnTo>
                  <a:lnTo>
                    <a:pt x="302221" y="76"/>
                  </a:lnTo>
                  <a:lnTo>
                    <a:pt x="302221" y="32981"/>
                  </a:lnTo>
                  <a:lnTo>
                    <a:pt x="261035" y="32981"/>
                  </a:lnTo>
                  <a:lnTo>
                    <a:pt x="261035" y="53924"/>
                  </a:lnTo>
                  <a:lnTo>
                    <a:pt x="261035" y="139573"/>
                  </a:lnTo>
                  <a:lnTo>
                    <a:pt x="148158" y="139573"/>
                  </a:lnTo>
                  <a:lnTo>
                    <a:pt x="148158" y="53924"/>
                  </a:lnTo>
                  <a:lnTo>
                    <a:pt x="194233" y="53924"/>
                  </a:lnTo>
                  <a:lnTo>
                    <a:pt x="194233" y="85852"/>
                  </a:lnTo>
                  <a:lnTo>
                    <a:pt x="198945" y="90563"/>
                  </a:lnTo>
                  <a:lnTo>
                    <a:pt x="204698" y="90563"/>
                  </a:lnTo>
                  <a:lnTo>
                    <a:pt x="210464" y="90563"/>
                  </a:lnTo>
                  <a:lnTo>
                    <a:pt x="215176" y="85852"/>
                  </a:lnTo>
                  <a:lnTo>
                    <a:pt x="215176" y="53924"/>
                  </a:lnTo>
                  <a:lnTo>
                    <a:pt x="261035" y="53924"/>
                  </a:lnTo>
                  <a:lnTo>
                    <a:pt x="261035" y="32981"/>
                  </a:lnTo>
                  <a:lnTo>
                    <a:pt x="210464" y="32981"/>
                  </a:lnTo>
                  <a:lnTo>
                    <a:pt x="198945" y="32981"/>
                  </a:lnTo>
                  <a:lnTo>
                    <a:pt x="127317" y="32981"/>
                  </a:lnTo>
                  <a:lnTo>
                    <a:pt x="127317" y="53924"/>
                  </a:lnTo>
                  <a:lnTo>
                    <a:pt x="127317" y="143192"/>
                  </a:lnTo>
                  <a:lnTo>
                    <a:pt x="107518" y="152006"/>
                  </a:lnTo>
                  <a:lnTo>
                    <a:pt x="78105" y="53924"/>
                  </a:lnTo>
                  <a:lnTo>
                    <a:pt x="83070" y="53924"/>
                  </a:lnTo>
                  <a:lnTo>
                    <a:pt x="85128" y="55384"/>
                  </a:lnTo>
                  <a:lnTo>
                    <a:pt x="91719" y="54343"/>
                  </a:lnTo>
                  <a:lnTo>
                    <a:pt x="92011" y="53924"/>
                  </a:lnTo>
                  <a:lnTo>
                    <a:pt x="127317" y="53924"/>
                  </a:lnTo>
                  <a:lnTo>
                    <a:pt x="127317" y="32981"/>
                  </a:lnTo>
                  <a:lnTo>
                    <a:pt x="107073" y="32981"/>
                  </a:lnTo>
                  <a:lnTo>
                    <a:pt x="115811" y="20828"/>
                  </a:lnTo>
                  <a:lnTo>
                    <a:pt x="293497" y="20828"/>
                  </a:lnTo>
                  <a:lnTo>
                    <a:pt x="302221" y="32981"/>
                  </a:lnTo>
                  <a:lnTo>
                    <a:pt x="302221" y="76"/>
                  </a:lnTo>
                  <a:lnTo>
                    <a:pt x="302082" y="0"/>
                  </a:lnTo>
                  <a:lnTo>
                    <a:pt x="106908" y="0"/>
                  </a:lnTo>
                  <a:lnTo>
                    <a:pt x="103759" y="1663"/>
                  </a:lnTo>
                  <a:lnTo>
                    <a:pt x="81203" y="32981"/>
                  </a:lnTo>
                  <a:lnTo>
                    <a:pt x="4711" y="32981"/>
                  </a:lnTo>
                  <a:lnTo>
                    <a:pt x="0" y="37693"/>
                  </a:lnTo>
                  <a:lnTo>
                    <a:pt x="0" y="85852"/>
                  </a:lnTo>
                  <a:lnTo>
                    <a:pt x="4711" y="90563"/>
                  </a:lnTo>
                  <a:lnTo>
                    <a:pt x="16230" y="90563"/>
                  </a:lnTo>
                  <a:lnTo>
                    <a:pt x="20942" y="85852"/>
                  </a:lnTo>
                  <a:lnTo>
                    <a:pt x="20942" y="53924"/>
                  </a:lnTo>
                  <a:lnTo>
                    <a:pt x="56146" y="53924"/>
                  </a:lnTo>
                  <a:lnTo>
                    <a:pt x="89281" y="164655"/>
                  </a:lnTo>
                  <a:lnTo>
                    <a:pt x="89001" y="165430"/>
                  </a:lnTo>
                  <a:lnTo>
                    <a:pt x="90639" y="169214"/>
                  </a:lnTo>
                  <a:lnTo>
                    <a:pt x="91097" y="170561"/>
                  </a:lnTo>
                  <a:lnTo>
                    <a:pt x="91617" y="171716"/>
                  </a:lnTo>
                  <a:lnTo>
                    <a:pt x="91884" y="172059"/>
                  </a:lnTo>
                  <a:lnTo>
                    <a:pt x="92976" y="174548"/>
                  </a:lnTo>
                  <a:lnTo>
                    <a:pt x="94589" y="175514"/>
                  </a:lnTo>
                  <a:lnTo>
                    <a:pt x="147002" y="242811"/>
                  </a:lnTo>
                  <a:lnTo>
                    <a:pt x="135128" y="309867"/>
                  </a:lnTo>
                  <a:lnTo>
                    <a:pt x="134442" y="311289"/>
                  </a:lnTo>
                  <a:lnTo>
                    <a:pt x="134518" y="313270"/>
                  </a:lnTo>
                  <a:lnTo>
                    <a:pt x="122199" y="382841"/>
                  </a:lnTo>
                  <a:lnTo>
                    <a:pt x="121564" y="383959"/>
                  </a:lnTo>
                  <a:lnTo>
                    <a:pt x="121615" y="386143"/>
                  </a:lnTo>
                  <a:lnTo>
                    <a:pt x="108572" y="459917"/>
                  </a:lnTo>
                  <a:lnTo>
                    <a:pt x="107746" y="461340"/>
                  </a:lnTo>
                  <a:lnTo>
                    <a:pt x="107861" y="463867"/>
                  </a:lnTo>
                  <a:lnTo>
                    <a:pt x="97485" y="522452"/>
                  </a:lnTo>
                  <a:lnTo>
                    <a:pt x="96850" y="523328"/>
                  </a:lnTo>
                  <a:lnTo>
                    <a:pt x="96774" y="526516"/>
                  </a:lnTo>
                  <a:lnTo>
                    <a:pt x="83185" y="603326"/>
                  </a:lnTo>
                  <a:lnTo>
                    <a:pt x="80835" y="608774"/>
                  </a:lnTo>
                  <a:lnTo>
                    <a:pt x="81788" y="611263"/>
                  </a:lnTo>
                  <a:lnTo>
                    <a:pt x="81775" y="611390"/>
                  </a:lnTo>
                  <a:lnTo>
                    <a:pt x="82613" y="614527"/>
                  </a:lnTo>
                  <a:lnTo>
                    <a:pt x="83464" y="615569"/>
                  </a:lnTo>
                  <a:lnTo>
                    <a:pt x="84493" y="618197"/>
                  </a:lnTo>
                  <a:lnTo>
                    <a:pt x="88480" y="620712"/>
                  </a:lnTo>
                  <a:lnTo>
                    <a:pt x="89522" y="620712"/>
                  </a:lnTo>
                  <a:lnTo>
                    <a:pt x="92671" y="620712"/>
                  </a:lnTo>
                  <a:lnTo>
                    <a:pt x="316636" y="620712"/>
                  </a:lnTo>
                  <a:lnTo>
                    <a:pt x="319773" y="620712"/>
                  </a:lnTo>
                  <a:lnTo>
                    <a:pt x="320827" y="620712"/>
                  </a:lnTo>
                  <a:lnTo>
                    <a:pt x="324802" y="618197"/>
                  </a:lnTo>
                  <a:lnTo>
                    <a:pt x="326136" y="614934"/>
                  </a:lnTo>
                  <a:lnTo>
                    <a:pt x="326478" y="614527"/>
                  </a:lnTo>
                  <a:lnTo>
                    <a:pt x="326783" y="613371"/>
                  </a:lnTo>
                  <a:lnTo>
                    <a:pt x="328676" y="608774"/>
                  </a:lnTo>
                  <a:lnTo>
                    <a:pt x="325958" y="602703"/>
                  </a:lnTo>
                  <a:lnTo>
                    <a:pt x="325767" y="602640"/>
                  </a:lnTo>
                  <a:lnTo>
                    <a:pt x="325272" y="599770"/>
                  </a:lnTo>
                  <a:lnTo>
                    <a:pt x="312547" y="527939"/>
                  </a:lnTo>
                  <a:lnTo>
                    <a:pt x="312445" y="523430"/>
                  </a:lnTo>
                  <a:lnTo>
                    <a:pt x="311531" y="522198"/>
                  </a:lnTo>
                  <a:lnTo>
                    <a:pt x="303098" y="474599"/>
                  </a:lnTo>
                  <a:lnTo>
                    <a:pt x="303098" y="593725"/>
                  </a:lnTo>
                  <a:lnTo>
                    <a:pt x="261264" y="577278"/>
                  </a:lnTo>
                  <a:lnTo>
                    <a:pt x="261264" y="599770"/>
                  </a:lnTo>
                  <a:lnTo>
                    <a:pt x="148031" y="599770"/>
                  </a:lnTo>
                  <a:lnTo>
                    <a:pt x="204647" y="577532"/>
                  </a:lnTo>
                  <a:lnTo>
                    <a:pt x="261264" y="599770"/>
                  </a:lnTo>
                  <a:lnTo>
                    <a:pt x="261264" y="577278"/>
                  </a:lnTo>
                  <a:lnTo>
                    <a:pt x="233299" y="566267"/>
                  </a:lnTo>
                  <a:lnTo>
                    <a:pt x="294017" y="542404"/>
                  </a:lnTo>
                  <a:lnTo>
                    <a:pt x="303098" y="593725"/>
                  </a:lnTo>
                  <a:lnTo>
                    <a:pt x="303098" y="474599"/>
                  </a:lnTo>
                  <a:lnTo>
                    <a:pt x="301459" y="465340"/>
                  </a:lnTo>
                  <a:lnTo>
                    <a:pt x="301663" y="461441"/>
                  </a:lnTo>
                  <a:lnTo>
                    <a:pt x="300380" y="459244"/>
                  </a:lnTo>
                  <a:lnTo>
                    <a:pt x="288696" y="393153"/>
                  </a:lnTo>
                  <a:lnTo>
                    <a:pt x="288696" y="512368"/>
                  </a:lnTo>
                  <a:lnTo>
                    <a:pt x="271716" y="506539"/>
                  </a:lnTo>
                  <a:lnTo>
                    <a:pt x="271716" y="528561"/>
                  </a:lnTo>
                  <a:lnTo>
                    <a:pt x="204622" y="554990"/>
                  </a:lnTo>
                  <a:lnTo>
                    <a:pt x="175996" y="543737"/>
                  </a:lnTo>
                  <a:lnTo>
                    <a:pt x="175996" y="566267"/>
                  </a:lnTo>
                  <a:lnTo>
                    <a:pt x="106197" y="593750"/>
                  </a:lnTo>
                  <a:lnTo>
                    <a:pt x="115290" y="542417"/>
                  </a:lnTo>
                  <a:lnTo>
                    <a:pt x="175996" y="566267"/>
                  </a:lnTo>
                  <a:lnTo>
                    <a:pt x="175996" y="543737"/>
                  </a:lnTo>
                  <a:lnTo>
                    <a:pt x="137693" y="528662"/>
                  </a:lnTo>
                  <a:lnTo>
                    <a:pt x="204838" y="505612"/>
                  </a:lnTo>
                  <a:lnTo>
                    <a:pt x="271716" y="528561"/>
                  </a:lnTo>
                  <a:lnTo>
                    <a:pt x="271716" y="506539"/>
                  </a:lnTo>
                  <a:lnTo>
                    <a:pt x="236956" y="494588"/>
                  </a:lnTo>
                  <a:lnTo>
                    <a:pt x="282752" y="478866"/>
                  </a:lnTo>
                  <a:lnTo>
                    <a:pt x="288696" y="512368"/>
                  </a:lnTo>
                  <a:lnTo>
                    <a:pt x="288696" y="393153"/>
                  </a:lnTo>
                  <a:lnTo>
                    <a:pt x="287743" y="387756"/>
                  </a:lnTo>
                  <a:lnTo>
                    <a:pt x="287743" y="383857"/>
                  </a:lnTo>
                  <a:lnTo>
                    <a:pt x="286715" y="381977"/>
                  </a:lnTo>
                  <a:lnTo>
                    <a:pt x="277037" y="327342"/>
                  </a:lnTo>
                  <a:lnTo>
                    <a:pt x="277037" y="446595"/>
                  </a:lnTo>
                  <a:lnTo>
                    <a:pt x="263550" y="440029"/>
                  </a:lnTo>
                  <a:lnTo>
                    <a:pt x="263550" y="463219"/>
                  </a:lnTo>
                  <a:lnTo>
                    <a:pt x="204584" y="483463"/>
                  </a:lnTo>
                  <a:lnTo>
                    <a:pt x="172440" y="472414"/>
                  </a:lnTo>
                  <a:lnTo>
                    <a:pt x="172440" y="494487"/>
                  </a:lnTo>
                  <a:lnTo>
                    <a:pt x="120637" y="512267"/>
                  </a:lnTo>
                  <a:lnTo>
                    <a:pt x="126580" y="478739"/>
                  </a:lnTo>
                  <a:lnTo>
                    <a:pt x="172440" y="494487"/>
                  </a:lnTo>
                  <a:lnTo>
                    <a:pt x="172440" y="472414"/>
                  </a:lnTo>
                  <a:lnTo>
                    <a:pt x="145757" y="463219"/>
                  </a:lnTo>
                  <a:lnTo>
                    <a:pt x="204622" y="434517"/>
                  </a:lnTo>
                  <a:lnTo>
                    <a:pt x="263550" y="463219"/>
                  </a:lnTo>
                  <a:lnTo>
                    <a:pt x="263550" y="440029"/>
                  </a:lnTo>
                  <a:lnTo>
                    <a:pt x="228434" y="422910"/>
                  </a:lnTo>
                  <a:lnTo>
                    <a:pt x="269316" y="402971"/>
                  </a:lnTo>
                  <a:lnTo>
                    <a:pt x="277037" y="446595"/>
                  </a:lnTo>
                  <a:lnTo>
                    <a:pt x="277037" y="327342"/>
                  </a:lnTo>
                  <a:lnTo>
                    <a:pt x="274637" y="313778"/>
                  </a:lnTo>
                  <a:lnTo>
                    <a:pt x="274853" y="310146"/>
                  </a:lnTo>
                  <a:lnTo>
                    <a:pt x="273570" y="307733"/>
                  </a:lnTo>
                  <a:lnTo>
                    <a:pt x="263067" y="248399"/>
                  </a:lnTo>
                  <a:lnTo>
                    <a:pt x="263067" y="367652"/>
                  </a:lnTo>
                  <a:lnTo>
                    <a:pt x="254546" y="362940"/>
                  </a:lnTo>
                  <a:lnTo>
                    <a:pt x="254546" y="386892"/>
                  </a:lnTo>
                  <a:lnTo>
                    <a:pt x="204558" y="411276"/>
                  </a:lnTo>
                  <a:lnTo>
                    <a:pt x="180746" y="399669"/>
                  </a:lnTo>
                  <a:lnTo>
                    <a:pt x="180746" y="422884"/>
                  </a:lnTo>
                  <a:lnTo>
                    <a:pt x="132295" y="446519"/>
                  </a:lnTo>
                  <a:lnTo>
                    <a:pt x="140004" y="403047"/>
                  </a:lnTo>
                  <a:lnTo>
                    <a:pt x="180746" y="422884"/>
                  </a:lnTo>
                  <a:lnTo>
                    <a:pt x="180746" y="399669"/>
                  </a:lnTo>
                  <a:lnTo>
                    <a:pt x="154762" y="386994"/>
                  </a:lnTo>
                  <a:lnTo>
                    <a:pt x="204343" y="359079"/>
                  </a:lnTo>
                  <a:lnTo>
                    <a:pt x="254546" y="386892"/>
                  </a:lnTo>
                  <a:lnTo>
                    <a:pt x="254546" y="362940"/>
                  </a:lnTo>
                  <a:lnTo>
                    <a:pt x="225755" y="347014"/>
                  </a:lnTo>
                  <a:lnTo>
                    <a:pt x="256349" y="329780"/>
                  </a:lnTo>
                  <a:lnTo>
                    <a:pt x="263067" y="367652"/>
                  </a:lnTo>
                  <a:lnTo>
                    <a:pt x="263067" y="248399"/>
                  </a:lnTo>
                  <a:lnTo>
                    <a:pt x="262204" y="243509"/>
                  </a:lnTo>
                  <a:lnTo>
                    <a:pt x="262394" y="242417"/>
                  </a:lnTo>
                  <a:lnTo>
                    <a:pt x="314312" y="175742"/>
                  </a:lnTo>
                  <a:lnTo>
                    <a:pt x="316318" y="174548"/>
                  </a:lnTo>
                  <a:lnTo>
                    <a:pt x="320306" y="165328"/>
                  </a:lnTo>
                  <a:lnTo>
                    <a:pt x="319913" y="164312"/>
                  </a:lnTo>
                  <a:lnTo>
                    <a:pt x="353009" y="53924"/>
                  </a:lnTo>
                  <a:lnTo>
                    <a:pt x="411822" y="53924"/>
                  </a:lnTo>
                  <a:lnTo>
                    <a:pt x="411822" y="85852"/>
                  </a:lnTo>
                  <a:lnTo>
                    <a:pt x="416534" y="90563"/>
                  </a:lnTo>
                  <a:lnTo>
                    <a:pt x="422287" y="90563"/>
                  </a:lnTo>
                  <a:lnTo>
                    <a:pt x="428053" y="90563"/>
                  </a:lnTo>
                  <a:lnTo>
                    <a:pt x="432765" y="85852"/>
                  </a:lnTo>
                  <a:lnTo>
                    <a:pt x="432765" y="37693"/>
                  </a:lnTo>
                  <a:close/>
                </a:path>
              </a:pathLst>
            </a:custGeom>
            <a:solidFill>
              <a:srgbClr val="FFFFFF"/>
            </a:solidFill>
          </p:spPr>
          <p:txBody>
            <a:bodyPr wrap="square" lIns="0" tIns="0" rIns="0" bIns="0" rtlCol="0"/>
            <a:lstStyle/>
            <a:p>
              <a:endParaRPr/>
            </a:p>
          </p:txBody>
        </p:sp>
        <p:pic>
          <p:nvPicPr>
            <p:cNvPr id="402" name="object 21">
              <a:extLst>
                <a:ext uri="{FF2B5EF4-FFF2-40B4-BE49-F238E27FC236}">
                  <a16:creationId xmlns:a16="http://schemas.microsoft.com/office/drawing/2014/main" id="{54029B08-4E22-EC5F-6372-B24682854073}"/>
                </a:ext>
              </a:extLst>
            </p:cNvPr>
            <p:cNvPicPr/>
            <p:nvPr/>
          </p:nvPicPr>
          <p:blipFill>
            <a:blip r:embed="rId10" cstate="print"/>
            <a:stretch>
              <a:fillRect/>
            </a:stretch>
          </p:blipFill>
          <p:spPr>
            <a:xfrm>
              <a:off x="17193408" y="5250442"/>
              <a:ext cx="211721" cy="239364"/>
            </a:xfrm>
            <a:prstGeom prst="rect">
              <a:avLst/>
            </a:prstGeom>
          </p:spPr>
        </p:pic>
        <p:pic>
          <p:nvPicPr>
            <p:cNvPr id="403" name="object 22">
              <a:extLst>
                <a:ext uri="{FF2B5EF4-FFF2-40B4-BE49-F238E27FC236}">
                  <a16:creationId xmlns:a16="http://schemas.microsoft.com/office/drawing/2014/main" id="{4589901F-0F20-D8D4-9E00-5A2C9DF3BBEC}"/>
                </a:ext>
              </a:extLst>
            </p:cNvPr>
            <p:cNvPicPr/>
            <p:nvPr/>
          </p:nvPicPr>
          <p:blipFill>
            <a:blip r:embed="rId11" cstate="print"/>
            <a:stretch>
              <a:fillRect/>
            </a:stretch>
          </p:blipFill>
          <p:spPr>
            <a:xfrm>
              <a:off x="17513921" y="5250442"/>
              <a:ext cx="211826" cy="239364"/>
            </a:xfrm>
            <a:prstGeom prst="rect">
              <a:avLst/>
            </a:prstGeom>
          </p:spPr>
        </p:pic>
      </p:grpSp>
      <p:sp>
        <p:nvSpPr>
          <p:cNvPr id="404" name="object 23">
            <a:extLst>
              <a:ext uri="{FF2B5EF4-FFF2-40B4-BE49-F238E27FC236}">
                <a16:creationId xmlns:a16="http://schemas.microsoft.com/office/drawing/2014/main" id="{C3B5961B-E4F6-869D-E244-429C7C1384E4}"/>
              </a:ext>
            </a:extLst>
          </p:cNvPr>
          <p:cNvSpPr/>
          <p:nvPr/>
        </p:nvSpPr>
        <p:spPr>
          <a:xfrm>
            <a:off x="7209179" y="12702881"/>
            <a:ext cx="5414605" cy="4845505"/>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sp>
        <p:nvSpPr>
          <p:cNvPr id="410" name="object 8">
            <a:extLst>
              <a:ext uri="{FF2B5EF4-FFF2-40B4-BE49-F238E27FC236}">
                <a16:creationId xmlns:a16="http://schemas.microsoft.com/office/drawing/2014/main" id="{507E97E6-EAF2-8F6C-1727-8FAD02C8CB42}"/>
              </a:ext>
            </a:extLst>
          </p:cNvPr>
          <p:cNvSpPr/>
          <p:nvPr/>
        </p:nvSpPr>
        <p:spPr>
          <a:xfrm>
            <a:off x="23772389" y="12702881"/>
            <a:ext cx="5414605" cy="4845505"/>
          </a:xfrm>
          <a:custGeom>
            <a:avLst/>
            <a:gdLst/>
            <a:ahLst/>
            <a:cxnLst/>
            <a:rect l="l" t="t" r="r" b="b"/>
            <a:pathLst>
              <a:path w="3260090" h="2919729">
                <a:moveTo>
                  <a:pt x="2948423" y="2919607"/>
                </a:moveTo>
                <a:lnTo>
                  <a:pt x="311571" y="2919607"/>
                </a:lnTo>
                <a:lnTo>
                  <a:pt x="265529" y="2916229"/>
                </a:lnTo>
                <a:lnTo>
                  <a:pt x="221584" y="2906415"/>
                </a:lnTo>
                <a:lnTo>
                  <a:pt x="180219" y="2890649"/>
                </a:lnTo>
                <a:lnTo>
                  <a:pt x="141916" y="2869411"/>
                </a:lnTo>
                <a:lnTo>
                  <a:pt x="107156" y="2843184"/>
                </a:lnTo>
                <a:lnTo>
                  <a:pt x="76422" y="2812450"/>
                </a:lnTo>
                <a:lnTo>
                  <a:pt x="50195" y="2777690"/>
                </a:lnTo>
                <a:lnTo>
                  <a:pt x="28957" y="2739387"/>
                </a:lnTo>
                <a:lnTo>
                  <a:pt x="13191" y="2698022"/>
                </a:lnTo>
                <a:lnTo>
                  <a:pt x="3378" y="2654078"/>
                </a:lnTo>
                <a:lnTo>
                  <a:pt x="0" y="2608035"/>
                </a:lnTo>
                <a:lnTo>
                  <a:pt x="0" y="311571"/>
                </a:lnTo>
                <a:lnTo>
                  <a:pt x="3378" y="265529"/>
                </a:lnTo>
                <a:lnTo>
                  <a:pt x="13191" y="221584"/>
                </a:lnTo>
                <a:lnTo>
                  <a:pt x="28957" y="180219"/>
                </a:lnTo>
                <a:lnTo>
                  <a:pt x="50195" y="141916"/>
                </a:lnTo>
                <a:lnTo>
                  <a:pt x="76422" y="107156"/>
                </a:lnTo>
                <a:lnTo>
                  <a:pt x="107156" y="76422"/>
                </a:lnTo>
                <a:lnTo>
                  <a:pt x="141916" y="50195"/>
                </a:lnTo>
                <a:lnTo>
                  <a:pt x="180219" y="28957"/>
                </a:lnTo>
                <a:lnTo>
                  <a:pt x="221584" y="13191"/>
                </a:lnTo>
                <a:lnTo>
                  <a:pt x="265529" y="3378"/>
                </a:lnTo>
                <a:lnTo>
                  <a:pt x="311571" y="0"/>
                </a:lnTo>
                <a:lnTo>
                  <a:pt x="2948423" y="0"/>
                </a:lnTo>
                <a:lnTo>
                  <a:pt x="2994465" y="3378"/>
                </a:lnTo>
                <a:lnTo>
                  <a:pt x="3038410" y="13191"/>
                </a:lnTo>
                <a:lnTo>
                  <a:pt x="3079775" y="28957"/>
                </a:lnTo>
                <a:lnTo>
                  <a:pt x="3118078" y="50195"/>
                </a:lnTo>
                <a:lnTo>
                  <a:pt x="3152838" y="76422"/>
                </a:lnTo>
                <a:lnTo>
                  <a:pt x="3183572" y="107156"/>
                </a:lnTo>
                <a:lnTo>
                  <a:pt x="3209799" y="141916"/>
                </a:lnTo>
                <a:lnTo>
                  <a:pt x="3231037" y="180219"/>
                </a:lnTo>
                <a:lnTo>
                  <a:pt x="3246803" y="221584"/>
                </a:lnTo>
                <a:lnTo>
                  <a:pt x="3256616" y="265529"/>
                </a:lnTo>
                <a:lnTo>
                  <a:pt x="3259994" y="311571"/>
                </a:lnTo>
                <a:lnTo>
                  <a:pt x="3259994" y="2608035"/>
                </a:lnTo>
                <a:lnTo>
                  <a:pt x="3256616" y="2654078"/>
                </a:lnTo>
                <a:lnTo>
                  <a:pt x="3246803" y="2698022"/>
                </a:lnTo>
                <a:lnTo>
                  <a:pt x="3231037" y="2739387"/>
                </a:lnTo>
                <a:lnTo>
                  <a:pt x="3209799" y="2777690"/>
                </a:lnTo>
                <a:lnTo>
                  <a:pt x="3183572" y="2812450"/>
                </a:lnTo>
                <a:lnTo>
                  <a:pt x="3152838" y="2843184"/>
                </a:lnTo>
                <a:lnTo>
                  <a:pt x="3118078" y="2869411"/>
                </a:lnTo>
                <a:lnTo>
                  <a:pt x="3079775" y="2890649"/>
                </a:lnTo>
                <a:lnTo>
                  <a:pt x="3038410" y="2906415"/>
                </a:lnTo>
                <a:lnTo>
                  <a:pt x="2994465" y="2916229"/>
                </a:lnTo>
                <a:lnTo>
                  <a:pt x="2948423" y="2919607"/>
                </a:lnTo>
                <a:close/>
              </a:path>
            </a:pathLst>
          </a:custGeom>
          <a:ln w="10470">
            <a:solidFill>
              <a:srgbClr val="00A04A"/>
            </a:solidFill>
          </a:ln>
        </p:spPr>
        <p:txBody>
          <a:bodyPr wrap="square" lIns="0" tIns="0" rIns="0" bIns="0" rtlCol="0"/>
          <a:lstStyle/>
          <a:p>
            <a:endParaRPr/>
          </a:p>
        </p:txBody>
      </p:sp>
      <p:grpSp>
        <p:nvGrpSpPr>
          <p:cNvPr id="411" name="Group 410">
            <a:extLst>
              <a:ext uri="{FF2B5EF4-FFF2-40B4-BE49-F238E27FC236}">
                <a16:creationId xmlns:a16="http://schemas.microsoft.com/office/drawing/2014/main" id="{8A95F023-3F12-0CBA-55E4-66A6E00346C5}"/>
              </a:ext>
            </a:extLst>
          </p:cNvPr>
          <p:cNvGrpSpPr/>
          <p:nvPr/>
        </p:nvGrpSpPr>
        <p:grpSpPr>
          <a:xfrm>
            <a:off x="25534999" y="16496479"/>
            <a:ext cx="1913597" cy="1913597"/>
            <a:chOff x="25373854" y="9872775"/>
            <a:chExt cx="1913597" cy="1913597"/>
          </a:xfrm>
        </p:grpSpPr>
        <p:grpSp>
          <p:nvGrpSpPr>
            <p:cNvPr id="412" name="object 10">
              <a:extLst>
                <a:ext uri="{FF2B5EF4-FFF2-40B4-BE49-F238E27FC236}">
                  <a16:creationId xmlns:a16="http://schemas.microsoft.com/office/drawing/2014/main" id="{49C90B05-DDBD-0D2E-3D8D-FD62A79B1D04}"/>
                </a:ext>
              </a:extLst>
            </p:cNvPr>
            <p:cNvGrpSpPr/>
            <p:nvPr/>
          </p:nvGrpSpPr>
          <p:grpSpPr>
            <a:xfrm>
              <a:off x="25373854" y="9872775"/>
              <a:ext cx="1913597" cy="1913597"/>
              <a:chOff x="9406340" y="4805081"/>
              <a:chExt cx="1283335" cy="1283335"/>
            </a:xfrm>
          </p:grpSpPr>
          <p:sp>
            <p:nvSpPr>
              <p:cNvPr id="414" name="object 11">
                <a:extLst>
                  <a:ext uri="{FF2B5EF4-FFF2-40B4-BE49-F238E27FC236}">
                    <a16:creationId xmlns:a16="http://schemas.microsoft.com/office/drawing/2014/main" id="{94658554-3A51-34D7-9B59-3D55D2EAF397}"/>
                  </a:ext>
                </a:extLst>
              </p:cNvPr>
              <p:cNvSpPr/>
              <p:nvPr/>
            </p:nvSpPr>
            <p:spPr>
              <a:xfrm>
                <a:off x="9406340" y="4805081"/>
                <a:ext cx="1283335" cy="1283335"/>
              </a:xfrm>
              <a:custGeom>
                <a:avLst/>
                <a:gdLst/>
                <a:ahLst/>
                <a:cxnLst/>
                <a:rect l="l" t="t" r="r" b="b"/>
                <a:pathLst>
                  <a:path w="1283334" h="1283335">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dirty="0"/>
              </a:p>
            </p:txBody>
          </p:sp>
          <p:sp>
            <p:nvSpPr>
              <p:cNvPr id="415" name="object 12">
                <a:extLst>
                  <a:ext uri="{FF2B5EF4-FFF2-40B4-BE49-F238E27FC236}">
                    <a16:creationId xmlns:a16="http://schemas.microsoft.com/office/drawing/2014/main" id="{CCDF6F91-6718-2757-0C33-D15DCBFC83EC}"/>
                  </a:ext>
                </a:extLst>
              </p:cNvPr>
              <p:cNvSpPr/>
              <p:nvPr/>
            </p:nvSpPr>
            <p:spPr>
              <a:xfrm>
                <a:off x="9730079" y="5311603"/>
                <a:ext cx="628650" cy="441325"/>
              </a:xfrm>
              <a:custGeom>
                <a:avLst/>
                <a:gdLst/>
                <a:ahLst/>
                <a:cxnLst/>
                <a:rect l="l" t="t" r="r" b="b"/>
                <a:pathLst>
                  <a:path w="628650" h="441325">
                    <a:moveTo>
                      <a:pt x="554951" y="74333"/>
                    </a:moveTo>
                    <a:lnTo>
                      <a:pt x="550113" y="48577"/>
                    </a:lnTo>
                    <a:lnTo>
                      <a:pt x="536816" y="24968"/>
                    </a:lnTo>
                    <a:lnTo>
                      <a:pt x="534009" y="22542"/>
                    </a:lnTo>
                    <a:lnTo>
                      <a:pt x="534009" y="74333"/>
                    </a:lnTo>
                    <a:lnTo>
                      <a:pt x="529234" y="91198"/>
                    </a:lnTo>
                    <a:lnTo>
                      <a:pt x="517779" y="100672"/>
                    </a:lnTo>
                    <a:lnTo>
                      <a:pt x="503974" y="104825"/>
                    </a:lnTo>
                    <a:lnTo>
                      <a:pt x="502602" y="104940"/>
                    </a:lnTo>
                    <a:lnTo>
                      <a:pt x="502602" y="126047"/>
                    </a:lnTo>
                    <a:lnTo>
                      <a:pt x="502602" y="163880"/>
                    </a:lnTo>
                    <a:lnTo>
                      <a:pt x="497916" y="168567"/>
                    </a:lnTo>
                    <a:lnTo>
                      <a:pt x="486346" y="168567"/>
                    </a:lnTo>
                    <a:lnTo>
                      <a:pt x="481660" y="163880"/>
                    </a:lnTo>
                    <a:lnTo>
                      <a:pt x="481660" y="135953"/>
                    </a:lnTo>
                    <a:lnTo>
                      <a:pt x="481660" y="126682"/>
                    </a:lnTo>
                    <a:lnTo>
                      <a:pt x="481660" y="126047"/>
                    </a:lnTo>
                    <a:lnTo>
                      <a:pt x="487235" y="126682"/>
                    </a:lnTo>
                    <a:lnTo>
                      <a:pt x="496747" y="126682"/>
                    </a:lnTo>
                    <a:lnTo>
                      <a:pt x="501929" y="126047"/>
                    </a:lnTo>
                    <a:lnTo>
                      <a:pt x="502602" y="126047"/>
                    </a:lnTo>
                    <a:lnTo>
                      <a:pt x="502602" y="104940"/>
                    </a:lnTo>
                    <a:lnTo>
                      <a:pt x="492137" y="105740"/>
                    </a:lnTo>
                    <a:lnTo>
                      <a:pt x="488569" y="105740"/>
                    </a:lnTo>
                    <a:lnTo>
                      <a:pt x="484492" y="105410"/>
                    </a:lnTo>
                    <a:lnTo>
                      <a:pt x="480771" y="104825"/>
                    </a:lnTo>
                    <a:lnTo>
                      <a:pt x="481088" y="102793"/>
                    </a:lnTo>
                    <a:lnTo>
                      <a:pt x="481304" y="101663"/>
                    </a:lnTo>
                    <a:lnTo>
                      <a:pt x="481622" y="98475"/>
                    </a:lnTo>
                    <a:lnTo>
                      <a:pt x="469290" y="54114"/>
                    </a:lnTo>
                    <a:lnTo>
                      <a:pt x="460717" y="42748"/>
                    </a:lnTo>
                    <a:lnTo>
                      <a:pt x="460717" y="95275"/>
                    </a:lnTo>
                    <a:lnTo>
                      <a:pt x="455942" y="112141"/>
                    </a:lnTo>
                    <a:lnTo>
                      <a:pt x="444487" y="121615"/>
                    </a:lnTo>
                    <a:lnTo>
                      <a:pt x="430682" y="125755"/>
                    </a:lnTo>
                    <a:lnTo>
                      <a:pt x="429310" y="125869"/>
                    </a:lnTo>
                    <a:lnTo>
                      <a:pt x="429310" y="146900"/>
                    </a:lnTo>
                    <a:lnTo>
                      <a:pt x="429310" y="184810"/>
                    </a:lnTo>
                    <a:lnTo>
                      <a:pt x="424611" y="189509"/>
                    </a:lnTo>
                    <a:lnTo>
                      <a:pt x="413054" y="189509"/>
                    </a:lnTo>
                    <a:lnTo>
                      <a:pt x="408368" y="184810"/>
                    </a:lnTo>
                    <a:lnTo>
                      <a:pt x="408368" y="146900"/>
                    </a:lnTo>
                    <a:lnTo>
                      <a:pt x="415315" y="147866"/>
                    </a:lnTo>
                    <a:lnTo>
                      <a:pt x="422351" y="147866"/>
                    </a:lnTo>
                    <a:lnTo>
                      <a:pt x="429310" y="146900"/>
                    </a:lnTo>
                    <a:lnTo>
                      <a:pt x="429310" y="125869"/>
                    </a:lnTo>
                    <a:lnTo>
                      <a:pt x="418833" y="126682"/>
                    </a:lnTo>
                    <a:lnTo>
                      <a:pt x="406984" y="125755"/>
                    </a:lnTo>
                    <a:lnTo>
                      <a:pt x="393179" y="121615"/>
                    </a:lnTo>
                    <a:lnTo>
                      <a:pt x="381723" y="112141"/>
                    </a:lnTo>
                    <a:lnTo>
                      <a:pt x="380034" y="106133"/>
                    </a:lnTo>
                    <a:lnTo>
                      <a:pt x="379082" y="102793"/>
                    </a:lnTo>
                    <a:lnTo>
                      <a:pt x="377151" y="95986"/>
                    </a:lnTo>
                    <a:lnTo>
                      <a:pt x="376948" y="95275"/>
                    </a:lnTo>
                    <a:lnTo>
                      <a:pt x="380326" y="77152"/>
                    </a:lnTo>
                    <a:lnTo>
                      <a:pt x="389432" y="60261"/>
                    </a:lnTo>
                    <a:lnTo>
                      <a:pt x="402780" y="47777"/>
                    </a:lnTo>
                    <a:lnTo>
                      <a:pt x="418833" y="42913"/>
                    </a:lnTo>
                    <a:lnTo>
                      <a:pt x="434898" y="47777"/>
                    </a:lnTo>
                    <a:lnTo>
                      <a:pt x="448233" y="60261"/>
                    </a:lnTo>
                    <a:lnTo>
                      <a:pt x="457352" y="77152"/>
                    </a:lnTo>
                    <a:lnTo>
                      <a:pt x="460717" y="95275"/>
                    </a:lnTo>
                    <a:lnTo>
                      <a:pt x="460717" y="42748"/>
                    </a:lnTo>
                    <a:lnTo>
                      <a:pt x="492137" y="21971"/>
                    </a:lnTo>
                    <a:lnTo>
                      <a:pt x="508190" y="26835"/>
                    </a:lnTo>
                    <a:lnTo>
                      <a:pt x="521525" y="39319"/>
                    </a:lnTo>
                    <a:lnTo>
                      <a:pt x="530644" y="56210"/>
                    </a:lnTo>
                    <a:lnTo>
                      <a:pt x="534009" y="74333"/>
                    </a:lnTo>
                    <a:lnTo>
                      <a:pt x="534009" y="22542"/>
                    </a:lnTo>
                    <a:lnTo>
                      <a:pt x="533349" y="21971"/>
                    </a:lnTo>
                    <a:lnTo>
                      <a:pt x="516877" y="7721"/>
                    </a:lnTo>
                    <a:lnTo>
                      <a:pt x="492137" y="1028"/>
                    </a:lnTo>
                    <a:lnTo>
                      <a:pt x="477875" y="3530"/>
                    </a:lnTo>
                    <a:lnTo>
                      <a:pt x="464807" y="9258"/>
                    </a:lnTo>
                    <a:lnTo>
                      <a:pt x="453428" y="17881"/>
                    </a:lnTo>
                    <a:lnTo>
                      <a:pt x="444296" y="29108"/>
                    </a:lnTo>
                    <a:lnTo>
                      <a:pt x="438327" y="26073"/>
                    </a:lnTo>
                    <a:lnTo>
                      <a:pt x="432041" y="23850"/>
                    </a:lnTo>
                    <a:lnTo>
                      <a:pt x="425513" y="22479"/>
                    </a:lnTo>
                    <a:lnTo>
                      <a:pt x="418833" y="21971"/>
                    </a:lnTo>
                    <a:lnTo>
                      <a:pt x="394093" y="28663"/>
                    </a:lnTo>
                    <a:lnTo>
                      <a:pt x="374154" y="45910"/>
                    </a:lnTo>
                    <a:lnTo>
                      <a:pt x="360845" y="69519"/>
                    </a:lnTo>
                    <a:lnTo>
                      <a:pt x="356006" y="95275"/>
                    </a:lnTo>
                    <a:lnTo>
                      <a:pt x="356082" y="95986"/>
                    </a:lnTo>
                    <a:lnTo>
                      <a:pt x="345909" y="93179"/>
                    </a:lnTo>
                    <a:lnTo>
                      <a:pt x="315087" y="84670"/>
                    </a:lnTo>
                    <a:lnTo>
                      <a:pt x="313169" y="84670"/>
                    </a:lnTo>
                    <a:lnTo>
                      <a:pt x="282295" y="93179"/>
                    </a:lnTo>
                    <a:lnTo>
                      <a:pt x="281965" y="91198"/>
                    </a:lnTo>
                    <a:lnTo>
                      <a:pt x="281038" y="89331"/>
                    </a:lnTo>
                    <a:lnTo>
                      <a:pt x="279641" y="87858"/>
                    </a:lnTo>
                    <a:lnTo>
                      <a:pt x="261772" y="69989"/>
                    </a:lnTo>
                    <a:lnTo>
                      <a:pt x="261772" y="108686"/>
                    </a:lnTo>
                    <a:lnTo>
                      <a:pt x="261772" y="170853"/>
                    </a:lnTo>
                    <a:lnTo>
                      <a:pt x="198945" y="186563"/>
                    </a:lnTo>
                    <a:lnTo>
                      <a:pt x="198945" y="124383"/>
                    </a:lnTo>
                    <a:lnTo>
                      <a:pt x="261772" y="108686"/>
                    </a:lnTo>
                    <a:lnTo>
                      <a:pt x="261772" y="69989"/>
                    </a:lnTo>
                    <a:lnTo>
                      <a:pt x="251764" y="59982"/>
                    </a:lnTo>
                    <a:lnTo>
                      <a:pt x="251764" y="89598"/>
                    </a:lnTo>
                    <a:lnTo>
                      <a:pt x="198945" y="102793"/>
                    </a:lnTo>
                    <a:lnTo>
                      <a:pt x="198945" y="36779"/>
                    </a:lnTo>
                    <a:lnTo>
                      <a:pt x="251764" y="89598"/>
                    </a:lnTo>
                    <a:lnTo>
                      <a:pt x="251764" y="59982"/>
                    </a:lnTo>
                    <a:lnTo>
                      <a:pt x="228574" y="36779"/>
                    </a:lnTo>
                    <a:lnTo>
                      <a:pt x="191795" y="0"/>
                    </a:lnTo>
                    <a:lnTo>
                      <a:pt x="185166" y="0"/>
                    </a:lnTo>
                    <a:lnTo>
                      <a:pt x="178003" y="7162"/>
                    </a:lnTo>
                    <a:lnTo>
                      <a:pt x="178003" y="36779"/>
                    </a:lnTo>
                    <a:lnTo>
                      <a:pt x="178003" y="102793"/>
                    </a:lnTo>
                    <a:lnTo>
                      <a:pt x="178003" y="124383"/>
                    </a:lnTo>
                    <a:lnTo>
                      <a:pt x="178003" y="186563"/>
                    </a:lnTo>
                    <a:lnTo>
                      <a:pt x="115176" y="170853"/>
                    </a:lnTo>
                    <a:lnTo>
                      <a:pt x="115176" y="108686"/>
                    </a:lnTo>
                    <a:lnTo>
                      <a:pt x="178003" y="124383"/>
                    </a:lnTo>
                    <a:lnTo>
                      <a:pt x="178003" y="102793"/>
                    </a:lnTo>
                    <a:lnTo>
                      <a:pt x="125183" y="89598"/>
                    </a:lnTo>
                    <a:lnTo>
                      <a:pt x="178003" y="36779"/>
                    </a:lnTo>
                    <a:lnTo>
                      <a:pt x="178003" y="7162"/>
                    </a:lnTo>
                    <a:lnTo>
                      <a:pt x="95338" y="89827"/>
                    </a:lnTo>
                    <a:lnTo>
                      <a:pt x="94234" y="92494"/>
                    </a:lnTo>
                    <a:lnTo>
                      <a:pt x="94234" y="183845"/>
                    </a:lnTo>
                    <a:lnTo>
                      <a:pt x="97510" y="188036"/>
                    </a:lnTo>
                    <a:lnTo>
                      <a:pt x="187604" y="210553"/>
                    </a:lnTo>
                    <a:lnTo>
                      <a:pt x="189344" y="210553"/>
                    </a:lnTo>
                    <a:lnTo>
                      <a:pt x="279450" y="188036"/>
                    </a:lnTo>
                    <a:lnTo>
                      <a:pt x="280593" y="186563"/>
                    </a:lnTo>
                    <a:lnTo>
                      <a:pt x="282714" y="183845"/>
                    </a:lnTo>
                    <a:lnTo>
                      <a:pt x="282714" y="114795"/>
                    </a:lnTo>
                    <a:lnTo>
                      <a:pt x="304901" y="108686"/>
                    </a:lnTo>
                    <a:lnTo>
                      <a:pt x="314121" y="106133"/>
                    </a:lnTo>
                    <a:lnTo>
                      <a:pt x="361924" y="119354"/>
                    </a:lnTo>
                    <a:lnTo>
                      <a:pt x="366433" y="126047"/>
                    </a:lnTo>
                    <a:lnTo>
                      <a:pt x="366903" y="126682"/>
                    </a:lnTo>
                    <a:lnTo>
                      <a:pt x="372719" y="132727"/>
                    </a:lnTo>
                    <a:lnTo>
                      <a:pt x="379653" y="137795"/>
                    </a:lnTo>
                    <a:lnTo>
                      <a:pt x="387426" y="141630"/>
                    </a:lnTo>
                    <a:lnTo>
                      <a:pt x="387426" y="179031"/>
                    </a:lnTo>
                    <a:lnTo>
                      <a:pt x="389890" y="191262"/>
                    </a:lnTo>
                    <a:lnTo>
                      <a:pt x="396621" y="201244"/>
                    </a:lnTo>
                    <a:lnTo>
                      <a:pt x="406603" y="207975"/>
                    </a:lnTo>
                    <a:lnTo>
                      <a:pt x="418833" y="210451"/>
                    </a:lnTo>
                    <a:lnTo>
                      <a:pt x="431063" y="207975"/>
                    </a:lnTo>
                    <a:lnTo>
                      <a:pt x="441045" y="201244"/>
                    </a:lnTo>
                    <a:lnTo>
                      <a:pt x="447776" y="191262"/>
                    </a:lnTo>
                    <a:lnTo>
                      <a:pt x="448132" y="189509"/>
                    </a:lnTo>
                    <a:lnTo>
                      <a:pt x="450253" y="179031"/>
                    </a:lnTo>
                    <a:lnTo>
                      <a:pt x="450253" y="146900"/>
                    </a:lnTo>
                    <a:lnTo>
                      <a:pt x="450253" y="141630"/>
                    </a:lnTo>
                    <a:lnTo>
                      <a:pt x="453923" y="140093"/>
                    </a:lnTo>
                    <a:lnTo>
                      <a:pt x="457428" y="138201"/>
                    </a:lnTo>
                    <a:lnTo>
                      <a:pt x="460717" y="135953"/>
                    </a:lnTo>
                    <a:lnTo>
                      <a:pt x="460717" y="158089"/>
                    </a:lnTo>
                    <a:lnTo>
                      <a:pt x="463181" y="170319"/>
                    </a:lnTo>
                    <a:lnTo>
                      <a:pt x="469912" y="180301"/>
                    </a:lnTo>
                    <a:lnTo>
                      <a:pt x="479907" y="187032"/>
                    </a:lnTo>
                    <a:lnTo>
                      <a:pt x="492137" y="189509"/>
                    </a:lnTo>
                    <a:lnTo>
                      <a:pt x="504355" y="187032"/>
                    </a:lnTo>
                    <a:lnTo>
                      <a:pt x="514350" y="180301"/>
                    </a:lnTo>
                    <a:lnTo>
                      <a:pt x="521081" y="170319"/>
                    </a:lnTo>
                    <a:lnTo>
                      <a:pt x="521436" y="168567"/>
                    </a:lnTo>
                    <a:lnTo>
                      <a:pt x="523544" y="158089"/>
                    </a:lnTo>
                    <a:lnTo>
                      <a:pt x="523544" y="126047"/>
                    </a:lnTo>
                    <a:lnTo>
                      <a:pt x="523544" y="120688"/>
                    </a:lnTo>
                    <a:lnTo>
                      <a:pt x="536651" y="113296"/>
                    </a:lnTo>
                    <a:lnTo>
                      <a:pt x="543674" y="105740"/>
                    </a:lnTo>
                    <a:lnTo>
                      <a:pt x="546658" y="102527"/>
                    </a:lnTo>
                    <a:lnTo>
                      <a:pt x="552678" y="89827"/>
                    </a:lnTo>
                    <a:lnTo>
                      <a:pt x="552792" y="89598"/>
                    </a:lnTo>
                    <a:lnTo>
                      <a:pt x="552919" y="89331"/>
                    </a:lnTo>
                    <a:lnTo>
                      <a:pt x="553148" y="87858"/>
                    </a:lnTo>
                    <a:lnTo>
                      <a:pt x="554951" y="74333"/>
                    </a:lnTo>
                    <a:close/>
                  </a:path>
                  <a:path w="628650" h="441325">
                    <a:moveTo>
                      <a:pt x="628256" y="174371"/>
                    </a:moveTo>
                    <a:lnTo>
                      <a:pt x="625157" y="170256"/>
                    </a:lnTo>
                    <a:lnTo>
                      <a:pt x="607314" y="165163"/>
                    </a:lnTo>
                    <a:lnTo>
                      <a:pt x="607314" y="192786"/>
                    </a:lnTo>
                    <a:lnTo>
                      <a:pt x="607314" y="212953"/>
                    </a:lnTo>
                    <a:lnTo>
                      <a:pt x="607314" y="234670"/>
                    </a:lnTo>
                    <a:lnTo>
                      <a:pt x="607314" y="265099"/>
                    </a:lnTo>
                    <a:lnTo>
                      <a:pt x="568693" y="274751"/>
                    </a:lnTo>
                    <a:lnTo>
                      <a:pt x="565429" y="278942"/>
                    </a:lnTo>
                    <a:lnTo>
                      <a:pt x="565340" y="327939"/>
                    </a:lnTo>
                    <a:lnTo>
                      <a:pt x="544487" y="333159"/>
                    </a:lnTo>
                    <a:lnTo>
                      <a:pt x="544487" y="328574"/>
                    </a:lnTo>
                    <a:lnTo>
                      <a:pt x="544487" y="309372"/>
                    </a:lnTo>
                    <a:lnTo>
                      <a:pt x="539902" y="304787"/>
                    </a:lnTo>
                    <a:lnTo>
                      <a:pt x="532295" y="304787"/>
                    </a:lnTo>
                    <a:lnTo>
                      <a:pt x="443039" y="327101"/>
                    </a:lnTo>
                    <a:lnTo>
                      <a:pt x="439775" y="331292"/>
                    </a:lnTo>
                    <a:lnTo>
                      <a:pt x="439775" y="358927"/>
                    </a:lnTo>
                    <a:lnTo>
                      <a:pt x="390918" y="368719"/>
                    </a:lnTo>
                    <a:lnTo>
                      <a:pt x="387426" y="373011"/>
                    </a:lnTo>
                    <a:lnTo>
                      <a:pt x="387426" y="401218"/>
                    </a:lnTo>
                    <a:lnTo>
                      <a:pt x="324599" y="416928"/>
                    </a:lnTo>
                    <a:lnTo>
                      <a:pt x="324599" y="312661"/>
                    </a:lnTo>
                    <a:lnTo>
                      <a:pt x="403326" y="290944"/>
                    </a:lnTo>
                    <a:lnTo>
                      <a:pt x="607314" y="234670"/>
                    </a:lnTo>
                    <a:lnTo>
                      <a:pt x="607314" y="212953"/>
                    </a:lnTo>
                    <a:lnTo>
                      <a:pt x="324599" y="290944"/>
                    </a:lnTo>
                    <a:lnTo>
                      <a:pt x="324599" y="270776"/>
                    </a:lnTo>
                    <a:lnTo>
                      <a:pt x="392887" y="251929"/>
                    </a:lnTo>
                    <a:lnTo>
                      <a:pt x="607314" y="192786"/>
                    </a:lnTo>
                    <a:lnTo>
                      <a:pt x="607314" y="165163"/>
                    </a:lnTo>
                    <a:lnTo>
                      <a:pt x="547370" y="148031"/>
                    </a:lnTo>
                    <a:lnTo>
                      <a:pt x="541769" y="146608"/>
                    </a:lnTo>
                    <a:lnTo>
                      <a:pt x="539356" y="148031"/>
                    </a:lnTo>
                    <a:lnTo>
                      <a:pt x="536041" y="150075"/>
                    </a:lnTo>
                    <a:lnTo>
                      <a:pt x="533260" y="160959"/>
                    </a:lnTo>
                    <a:lnTo>
                      <a:pt x="536321" y="166471"/>
                    </a:lnTo>
                    <a:lnTo>
                      <a:pt x="541604" y="168160"/>
                    </a:lnTo>
                    <a:lnTo>
                      <a:pt x="579043" y="178854"/>
                    </a:lnTo>
                    <a:lnTo>
                      <a:pt x="314121" y="251929"/>
                    </a:lnTo>
                    <a:lnTo>
                      <a:pt x="303657" y="249047"/>
                    </a:lnTo>
                    <a:lnTo>
                      <a:pt x="303657" y="270776"/>
                    </a:lnTo>
                    <a:lnTo>
                      <a:pt x="303657" y="290944"/>
                    </a:lnTo>
                    <a:lnTo>
                      <a:pt x="303657" y="312661"/>
                    </a:lnTo>
                    <a:lnTo>
                      <a:pt x="303657" y="416928"/>
                    </a:lnTo>
                    <a:lnTo>
                      <a:pt x="240830" y="401218"/>
                    </a:lnTo>
                    <a:lnTo>
                      <a:pt x="240830" y="349516"/>
                    </a:lnTo>
                    <a:lnTo>
                      <a:pt x="240830" y="341769"/>
                    </a:lnTo>
                    <a:lnTo>
                      <a:pt x="237566" y="337578"/>
                    </a:lnTo>
                    <a:lnTo>
                      <a:pt x="185407" y="324535"/>
                    </a:lnTo>
                    <a:lnTo>
                      <a:pt x="179717" y="327939"/>
                    </a:lnTo>
                    <a:lnTo>
                      <a:pt x="178104" y="334378"/>
                    </a:lnTo>
                    <a:lnTo>
                      <a:pt x="178003" y="373926"/>
                    </a:lnTo>
                    <a:lnTo>
                      <a:pt x="136118" y="359968"/>
                    </a:lnTo>
                    <a:lnTo>
                      <a:pt x="136118" y="320954"/>
                    </a:lnTo>
                    <a:lnTo>
                      <a:pt x="133019" y="316852"/>
                    </a:lnTo>
                    <a:lnTo>
                      <a:pt x="62826" y="296786"/>
                    </a:lnTo>
                    <a:lnTo>
                      <a:pt x="62826" y="268465"/>
                    </a:lnTo>
                    <a:lnTo>
                      <a:pt x="59563" y="264274"/>
                    </a:lnTo>
                    <a:lnTo>
                      <a:pt x="20942" y="254622"/>
                    </a:lnTo>
                    <a:lnTo>
                      <a:pt x="20942" y="234670"/>
                    </a:lnTo>
                    <a:lnTo>
                      <a:pt x="303657" y="312661"/>
                    </a:lnTo>
                    <a:lnTo>
                      <a:pt x="303657" y="290944"/>
                    </a:lnTo>
                    <a:lnTo>
                      <a:pt x="99669" y="234670"/>
                    </a:lnTo>
                    <a:lnTo>
                      <a:pt x="20942" y="212953"/>
                    </a:lnTo>
                    <a:lnTo>
                      <a:pt x="20942" y="192786"/>
                    </a:lnTo>
                    <a:lnTo>
                      <a:pt x="303657" y="270776"/>
                    </a:lnTo>
                    <a:lnTo>
                      <a:pt x="303657" y="249047"/>
                    </a:lnTo>
                    <a:lnTo>
                      <a:pt x="99682" y="192786"/>
                    </a:lnTo>
                    <a:lnTo>
                      <a:pt x="49847" y="179031"/>
                    </a:lnTo>
                    <a:lnTo>
                      <a:pt x="81648" y="170256"/>
                    </a:lnTo>
                    <a:lnTo>
                      <a:pt x="84924" y="164490"/>
                    </a:lnTo>
                    <a:lnTo>
                      <a:pt x="81851" y="153352"/>
                    </a:lnTo>
                    <a:lnTo>
                      <a:pt x="76085" y="150075"/>
                    </a:lnTo>
                    <a:lnTo>
                      <a:pt x="2908" y="170256"/>
                    </a:lnTo>
                    <a:lnTo>
                      <a:pt x="3098" y="170256"/>
                    </a:lnTo>
                    <a:lnTo>
                      <a:pt x="0" y="174371"/>
                    </a:lnTo>
                    <a:lnTo>
                      <a:pt x="0" y="267614"/>
                    </a:lnTo>
                    <a:lnTo>
                      <a:pt x="3263" y="271792"/>
                    </a:lnTo>
                    <a:lnTo>
                      <a:pt x="41884" y="281457"/>
                    </a:lnTo>
                    <a:lnTo>
                      <a:pt x="41897" y="309372"/>
                    </a:lnTo>
                    <a:lnTo>
                      <a:pt x="44983" y="313461"/>
                    </a:lnTo>
                    <a:lnTo>
                      <a:pt x="115176" y="333527"/>
                    </a:lnTo>
                    <a:lnTo>
                      <a:pt x="115176" y="372021"/>
                    </a:lnTo>
                    <a:lnTo>
                      <a:pt x="118059" y="376021"/>
                    </a:lnTo>
                    <a:lnTo>
                      <a:pt x="190652" y="400227"/>
                    </a:lnTo>
                    <a:lnTo>
                      <a:pt x="196583" y="397256"/>
                    </a:lnTo>
                    <a:lnTo>
                      <a:pt x="198767" y="390690"/>
                    </a:lnTo>
                    <a:lnTo>
                      <a:pt x="198945" y="389572"/>
                    </a:lnTo>
                    <a:lnTo>
                      <a:pt x="198945" y="373926"/>
                    </a:lnTo>
                    <a:lnTo>
                      <a:pt x="198945" y="349516"/>
                    </a:lnTo>
                    <a:lnTo>
                      <a:pt x="219887" y="354749"/>
                    </a:lnTo>
                    <a:lnTo>
                      <a:pt x="219887" y="414197"/>
                    </a:lnTo>
                    <a:lnTo>
                      <a:pt x="223151" y="418388"/>
                    </a:lnTo>
                    <a:lnTo>
                      <a:pt x="313258" y="440918"/>
                    </a:lnTo>
                    <a:lnTo>
                      <a:pt x="314998" y="440918"/>
                    </a:lnTo>
                    <a:lnTo>
                      <a:pt x="405091" y="418388"/>
                    </a:lnTo>
                    <a:lnTo>
                      <a:pt x="406234" y="416928"/>
                    </a:lnTo>
                    <a:lnTo>
                      <a:pt x="408368" y="414197"/>
                    </a:lnTo>
                    <a:lnTo>
                      <a:pt x="408368" y="386575"/>
                    </a:lnTo>
                    <a:lnTo>
                      <a:pt x="457225" y="376783"/>
                    </a:lnTo>
                    <a:lnTo>
                      <a:pt x="460717" y="372491"/>
                    </a:lnTo>
                    <a:lnTo>
                      <a:pt x="460717" y="344271"/>
                    </a:lnTo>
                    <a:lnTo>
                      <a:pt x="523544" y="328574"/>
                    </a:lnTo>
                    <a:lnTo>
                      <a:pt x="523544" y="352348"/>
                    </a:lnTo>
                    <a:lnTo>
                      <a:pt x="528231" y="357047"/>
                    </a:lnTo>
                    <a:lnTo>
                      <a:pt x="535317" y="357047"/>
                    </a:lnTo>
                    <a:lnTo>
                      <a:pt x="583107" y="345097"/>
                    </a:lnTo>
                    <a:lnTo>
                      <a:pt x="586371" y="340906"/>
                    </a:lnTo>
                    <a:lnTo>
                      <a:pt x="586371" y="333159"/>
                    </a:lnTo>
                    <a:lnTo>
                      <a:pt x="586371" y="291922"/>
                    </a:lnTo>
                    <a:lnTo>
                      <a:pt x="624992" y="282270"/>
                    </a:lnTo>
                    <a:lnTo>
                      <a:pt x="628256" y="278079"/>
                    </a:lnTo>
                    <a:lnTo>
                      <a:pt x="628256" y="234670"/>
                    </a:lnTo>
                    <a:lnTo>
                      <a:pt x="628256" y="192786"/>
                    </a:lnTo>
                    <a:lnTo>
                      <a:pt x="628256" y="174371"/>
                    </a:lnTo>
                    <a:close/>
                  </a:path>
                </a:pathLst>
              </a:custGeom>
              <a:solidFill>
                <a:srgbClr val="FFFFFF"/>
              </a:solidFill>
            </p:spPr>
            <p:txBody>
              <a:bodyPr wrap="square" lIns="0" tIns="0" rIns="0" bIns="0" rtlCol="0"/>
              <a:lstStyle/>
              <a:p>
                <a:endParaRPr/>
              </a:p>
            </p:txBody>
          </p:sp>
          <p:pic>
            <p:nvPicPr>
              <p:cNvPr id="416" name="object 13">
                <a:extLst>
                  <a:ext uri="{FF2B5EF4-FFF2-40B4-BE49-F238E27FC236}">
                    <a16:creationId xmlns:a16="http://schemas.microsoft.com/office/drawing/2014/main" id="{9FCAD2F4-4FB5-E95E-7A22-305C8CEAFDD1}"/>
                  </a:ext>
                </a:extLst>
              </p:cNvPr>
              <p:cNvPicPr/>
              <p:nvPr/>
            </p:nvPicPr>
            <p:blipFill>
              <a:blip r:embed="rId9" cstate="print"/>
              <a:stretch>
                <a:fillRect/>
              </a:stretch>
            </p:blipFill>
            <p:spPr>
              <a:xfrm>
                <a:off x="9949974" y="5124152"/>
                <a:ext cx="188475" cy="251301"/>
              </a:xfrm>
              <a:prstGeom prst="rect">
                <a:avLst/>
              </a:prstGeom>
            </p:spPr>
          </p:pic>
        </p:grpSp>
        <p:pic>
          <p:nvPicPr>
            <p:cNvPr id="413" name="object 14">
              <a:extLst>
                <a:ext uri="{FF2B5EF4-FFF2-40B4-BE49-F238E27FC236}">
                  <a16:creationId xmlns:a16="http://schemas.microsoft.com/office/drawing/2014/main" id="{96B0E318-E6C4-466F-5800-8218D967DEAE}"/>
                </a:ext>
              </a:extLst>
            </p:cNvPr>
            <p:cNvPicPr/>
            <p:nvPr/>
          </p:nvPicPr>
          <p:blipFill>
            <a:blip r:embed="rId13" cstate="print"/>
            <a:srcRect l="32642" t="70565" r="37669" b="7930"/>
            <a:stretch>
              <a:fillRect/>
            </a:stretch>
          </p:blipFill>
          <p:spPr>
            <a:xfrm>
              <a:off x="25589518" y="10260604"/>
              <a:ext cx="1447800" cy="1143000"/>
            </a:xfrm>
            <a:prstGeom prst="rect">
              <a:avLst/>
            </a:prstGeom>
          </p:spPr>
        </p:pic>
      </p:grpSp>
      <p:grpSp>
        <p:nvGrpSpPr>
          <p:cNvPr id="242" name="object 31">
            <a:extLst>
              <a:ext uri="{FF2B5EF4-FFF2-40B4-BE49-F238E27FC236}">
                <a16:creationId xmlns:a16="http://schemas.microsoft.com/office/drawing/2014/main" id="{BDE939D3-5CCC-C406-1975-8B4556667F3A}"/>
              </a:ext>
            </a:extLst>
          </p:cNvPr>
          <p:cNvGrpSpPr/>
          <p:nvPr/>
        </p:nvGrpSpPr>
        <p:grpSpPr>
          <a:xfrm>
            <a:off x="8959682" y="16439906"/>
            <a:ext cx="1913597" cy="1913597"/>
            <a:chOff x="1917336" y="9044230"/>
            <a:chExt cx="1283335" cy="1283335"/>
          </a:xfrm>
        </p:grpSpPr>
        <p:sp>
          <p:nvSpPr>
            <p:cNvPr id="243" name="object 32">
              <a:extLst>
                <a:ext uri="{FF2B5EF4-FFF2-40B4-BE49-F238E27FC236}">
                  <a16:creationId xmlns:a16="http://schemas.microsoft.com/office/drawing/2014/main" id="{74DFAD7D-D4F4-4D37-2BA2-D3A1298114B3}"/>
                </a:ext>
              </a:extLst>
            </p:cNvPr>
            <p:cNvSpPr/>
            <p:nvPr/>
          </p:nvSpPr>
          <p:spPr>
            <a:xfrm>
              <a:off x="1917336" y="9044230"/>
              <a:ext cx="1283335" cy="1283335"/>
            </a:xfrm>
            <a:custGeom>
              <a:avLst/>
              <a:gdLst/>
              <a:ahLst/>
              <a:cxnLst/>
              <a:rect l="l" t="t" r="r" b="b"/>
              <a:pathLst>
                <a:path w="1283335" h="1283334">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a:p>
          </p:txBody>
        </p:sp>
        <p:sp>
          <p:nvSpPr>
            <p:cNvPr id="244" name="object 33">
              <a:extLst>
                <a:ext uri="{FF2B5EF4-FFF2-40B4-BE49-F238E27FC236}">
                  <a16:creationId xmlns:a16="http://schemas.microsoft.com/office/drawing/2014/main" id="{CC2A916D-45D8-6824-872A-E170B7850D9E}"/>
                </a:ext>
              </a:extLst>
            </p:cNvPr>
            <p:cNvSpPr/>
            <p:nvPr/>
          </p:nvSpPr>
          <p:spPr>
            <a:xfrm>
              <a:off x="2230907" y="9346863"/>
              <a:ext cx="663575" cy="458470"/>
            </a:xfrm>
            <a:custGeom>
              <a:avLst/>
              <a:gdLst/>
              <a:ahLst/>
              <a:cxnLst/>
              <a:rect l="l" t="t" r="r" b="b"/>
              <a:pathLst>
                <a:path w="663575" h="458470">
                  <a:moveTo>
                    <a:pt x="663244" y="450354"/>
                  </a:moveTo>
                  <a:lnTo>
                    <a:pt x="661327" y="445020"/>
                  </a:lnTo>
                  <a:lnTo>
                    <a:pt x="655574" y="442582"/>
                  </a:lnTo>
                  <a:lnTo>
                    <a:pt x="626694" y="442582"/>
                  </a:lnTo>
                  <a:lnTo>
                    <a:pt x="596099" y="288188"/>
                  </a:lnTo>
                  <a:lnTo>
                    <a:pt x="592467" y="285496"/>
                  </a:lnTo>
                  <a:lnTo>
                    <a:pt x="542290" y="288442"/>
                  </a:lnTo>
                  <a:lnTo>
                    <a:pt x="488607" y="140030"/>
                  </a:lnTo>
                  <a:lnTo>
                    <a:pt x="485686" y="137972"/>
                  </a:lnTo>
                  <a:lnTo>
                    <a:pt x="435597" y="137972"/>
                  </a:lnTo>
                  <a:lnTo>
                    <a:pt x="334975" y="0"/>
                  </a:lnTo>
                  <a:lnTo>
                    <a:pt x="328256" y="0"/>
                  </a:lnTo>
                  <a:lnTo>
                    <a:pt x="227647" y="137972"/>
                  </a:lnTo>
                  <a:lnTo>
                    <a:pt x="177558" y="137972"/>
                  </a:lnTo>
                  <a:lnTo>
                    <a:pt x="174637" y="140030"/>
                  </a:lnTo>
                  <a:lnTo>
                    <a:pt x="120929" y="288442"/>
                  </a:lnTo>
                  <a:lnTo>
                    <a:pt x="94742" y="286931"/>
                  </a:lnTo>
                  <a:lnTo>
                    <a:pt x="88861" y="288988"/>
                  </a:lnTo>
                  <a:lnTo>
                    <a:pt x="86626" y="294220"/>
                  </a:lnTo>
                  <a:lnTo>
                    <a:pt x="88226" y="299681"/>
                  </a:lnTo>
                  <a:lnTo>
                    <a:pt x="93840" y="302437"/>
                  </a:lnTo>
                  <a:lnTo>
                    <a:pt x="129273" y="304469"/>
                  </a:lnTo>
                  <a:lnTo>
                    <a:pt x="132410" y="302425"/>
                  </a:lnTo>
                  <a:lnTo>
                    <a:pt x="186283" y="153530"/>
                  </a:lnTo>
                  <a:lnTo>
                    <a:pt x="234086" y="153530"/>
                  </a:lnTo>
                  <a:lnTo>
                    <a:pt x="236423" y="152349"/>
                  </a:lnTo>
                  <a:lnTo>
                    <a:pt x="331622" y="21780"/>
                  </a:lnTo>
                  <a:lnTo>
                    <a:pt x="426808" y="152336"/>
                  </a:lnTo>
                  <a:lnTo>
                    <a:pt x="429145" y="153530"/>
                  </a:lnTo>
                  <a:lnTo>
                    <a:pt x="476948" y="153530"/>
                  </a:lnTo>
                  <a:lnTo>
                    <a:pt x="530834" y="302425"/>
                  </a:lnTo>
                  <a:lnTo>
                    <a:pt x="534123" y="304558"/>
                  </a:lnTo>
                  <a:lnTo>
                    <a:pt x="582942" y="301663"/>
                  </a:lnTo>
                  <a:lnTo>
                    <a:pt x="610870" y="442582"/>
                  </a:lnTo>
                  <a:lnTo>
                    <a:pt x="7670" y="442582"/>
                  </a:lnTo>
                  <a:lnTo>
                    <a:pt x="1917" y="445020"/>
                  </a:lnTo>
                  <a:lnTo>
                    <a:pt x="0" y="450354"/>
                  </a:lnTo>
                  <a:lnTo>
                    <a:pt x="1917" y="455701"/>
                  </a:lnTo>
                  <a:lnTo>
                    <a:pt x="7670" y="458139"/>
                  </a:lnTo>
                  <a:lnTo>
                    <a:pt x="616686" y="458139"/>
                  </a:lnTo>
                  <a:lnTo>
                    <a:pt x="620318" y="458139"/>
                  </a:lnTo>
                  <a:lnTo>
                    <a:pt x="625195" y="458139"/>
                  </a:lnTo>
                  <a:lnTo>
                    <a:pt x="655574" y="458139"/>
                  </a:lnTo>
                  <a:lnTo>
                    <a:pt x="661327" y="455701"/>
                  </a:lnTo>
                  <a:lnTo>
                    <a:pt x="663244" y="450354"/>
                  </a:lnTo>
                  <a:close/>
                </a:path>
              </a:pathLst>
            </a:custGeom>
            <a:solidFill>
              <a:srgbClr val="FFFFFF"/>
            </a:solidFill>
          </p:spPr>
          <p:txBody>
            <a:bodyPr wrap="square" lIns="0" tIns="0" rIns="0" bIns="0" rtlCol="0"/>
            <a:lstStyle/>
            <a:p>
              <a:endParaRPr/>
            </a:p>
          </p:txBody>
        </p:sp>
        <p:pic>
          <p:nvPicPr>
            <p:cNvPr id="245" name="object 34">
              <a:extLst>
                <a:ext uri="{FF2B5EF4-FFF2-40B4-BE49-F238E27FC236}">
                  <a16:creationId xmlns:a16="http://schemas.microsoft.com/office/drawing/2014/main" id="{C95C1DBE-D6BE-1B17-A610-CCF9B6E9E92E}"/>
                </a:ext>
              </a:extLst>
            </p:cNvPr>
            <p:cNvPicPr/>
            <p:nvPr/>
          </p:nvPicPr>
          <p:blipFill>
            <a:blip r:embed="rId14" cstate="print"/>
            <a:stretch>
              <a:fillRect/>
            </a:stretch>
          </p:blipFill>
          <p:spPr>
            <a:xfrm>
              <a:off x="2239120" y="9581889"/>
              <a:ext cx="204021" cy="292963"/>
            </a:xfrm>
            <a:prstGeom prst="rect">
              <a:avLst/>
            </a:prstGeom>
          </p:spPr>
        </p:pic>
        <p:sp>
          <p:nvSpPr>
            <p:cNvPr id="246" name="object 35">
              <a:extLst>
                <a:ext uri="{FF2B5EF4-FFF2-40B4-BE49-F238E27FC236}">
                  <a16:creationId xmlns:a16="http://schemas.microsoft.com/office/drawing/2014/main" id="{EE3280D1-8FEC-C2E8-4B73-DEF8ACBD2613}"/>
                </a:ext>
              </a:extLst>
            </p:cNvPr>
            <p:cNvSpPr/>
            <p:nvPr/>
          </p:nvSpPr>
          <p:spPr>
            <a:xfrm>
              <a:off x="2510378" y="9408648"/>
              <a:ext cx="288925" cy="396875"/>
            </a:xfrm>
            <a:custGeom>
              <a:avLst/>
              <a:gdLst/>
              <a:ahLst/>
              <a:cxnLst/>
              <a:rect l="l" t="t" r="r" b="b"/>
              <a:pathLst>
                <a:path w="288925" h="396875">
                  <a:moveTo>
                    <a:pt x="8631" y="0"/>
                  </a:moveTo>
                  <a:lnTo>
                    <a:pt x="3188" y="1604"/>
                  </a:lnTo>
                  <a:lnTo>
                    <a:pt x="0" y="6298"/>
                  </a:lnTo>
                  <a:lnTo>
                    <a:pt x="1419" y="12365"/>
                  </a:lnTo>
                  <a:lnTo>
                    <a:pt x="97332" y="143911"/>
                  </a:lnTo>
                  <a:lnTo>
                    <a:pt x="99667" y="145105"/>
                  </a:lnTo>
                  <a:lnTo>
                    <a:pt x="147467" y="145105"/>
                  </a:lnTo>
                  <a:lnTo>
                    <a:pt x="201350" y="294001"/>
                  </a:lnTo>
                  <a:lnTo>
                    <a:pt x="204679" y="296147"/>
                  </a:lnTo>
                  <a:lnTo>
                    <a:pt x="253463" y="293236"/>
                  </a:lnTo>
                  <a:lnTo>
                    <a:pt x="273379" y="393778"/>
                  </a:lnTo>
                  <a:lnTo>
                    <a:pt x="276625" y="396343"/>
                  </a:lnTo>
                  <a:lnTo>
                    <a:pt x="280258" y="396343"/>
                  </a:lnTo>
                  <a:lnTo>
                    <a:pt x="285138" y="396343"/>
                  </a:lnTo>
                  <a:lnTo>
                    <a:pt x="288844" y="391862"/>
                  </a:lnTo>
                  <a:lnTo>
                    <a:pt x="266636" y="279771"/>
                  </a:lnTo>
                  <a:lnTo>
                    <a:pt x="263170" y="277048"/>
                  </a:lnTo>
                  <a:lnTo>
                    <a:pt x="212826" y="280022"/>
                  </a:lnTo>
                  <a:lnTo>
                    <a:pt x="159131" y="131608"/>
                  </a:lnTo>
                  <a:lnTo>
                    <a:pt x="156210" y="129555"/>
                  </a:lnTo>
                  <a:lnTo>
                    <a:pt x="106117" y="129555"/>
                  </a:lnTo>
                  <a:lnTo>
                    <a:pt x="13973" y="3203"/>
                  </a:lnTo>
                  <a:lnTo>
                    <a:pt x="8631" y="0"/>
                  </a:lnTo>
                  <a:close/>
                </a:path>
              </a:pathLst>
            </a:custGeom>
            <a:solidFill>
              <a:srgbClr val="FFFFFF"/>
            </a:solidFill>
          </p:spPr>
          <p:txBody>
            <a:bodyPr wrap="square" lIns="0" tIns="0" rIns="0" bIns="0" rtlCol="0"/>
            <a:lstStyle/>
            <a:p>
              <a:endParaRPr/>
            </a:p>
          </p:txBody>
        </p:sp>
        <p:pic>
          <p:nvPicPr>
            <p:cNvPr id="247" name="object 36">
              <a:extLst>
                <a:ext uri="{FF2B5EF4-FFF2-40B4-BE49-F238E27FC236}">
                  <a16:creationId xmlns:a16="http://schemas.microsoft.com/office/drawing/2014/main" id="{766C7B06-E9A7-9C5C-1A0C-087A7E551D35}"/>
                </a:ext>
              </a:extLst>
            </p:cNvPr>
            <p:cNvPicPr/>
            <p:nvPr/>
          </p:nvPicPr>
          <p:blipFill>
            <a:blip r:embed="rId15" cstate="print"/>
            <a:stretch>
              <a:fillRect/>
            </a:stretch>
          </p:blipFill>
          <p:spPr>
            <a:xfrm>
              <a:off x="2249845" y="9661585"/>
              <a:ext cx="77170" cy="84107"/>
            </a:xfrm>
            <a:prstGeom prst="rect">
              <a:avLst/>
            </a:prstGeom>
          </p:spPr>
        </p:pic>
        <p:pic>
          <p:nvPicPr>
            <p:cNvPr id="248" name="object 37">
              <a:extLst>
                <a:ext uri="{FF2B5EF4-FFF2-40B4-BE49-F238E27FC236}">
                  <a16:creationId xmlns:a16="http://schemas.microsoft.com/office/drawing/2014/main" id="{738F5712-FB6E-785A-072B-53C0538C522E}"/>
                </a:ext>
              </a:extLst>
            </p:cNvPr>
            <p:cNvPicPr/>
            <p:nvPr/>
          </p:nvPicPr>
          <p:blipFill>
            <a:blip r:embed="rId16" cstate="print"/>
            <a:stretch>
              <a:fillRect/>
            </a:stretch>
          </p:blipFill>
          <p:spPr>
            <a:xfrm>
              <a:off x="2248377" y="9623340"/>
              <a:ext cx="428803" cy="373010"/>
            </a:xfrm>
            <a:prstGeom prst="rect">
              <a:avLst/>
            </a:prstGeom>
          </p:spPr>
        </p:pic>
      </p:grpSp>
      <p:grpSp>
        <p:nvGrpSpPr>
          <p:cNvPr id="251" name="object 40">
            <a:extLst>
              <a:ext uri="{FF2B5EF4-FFF2-40B4-BE49-F238E27FC236}">
                <a16:creationId xmlns:a16="http://schemas.microsoft.com/office/drawing/2014/main" id="{93F3A8A2-9CA8-19B8-0DB0-9446190C6443}"/>
              </a:ext>
            </a:extLst>
          </p:cNvPr>
          <p:cNvGrpSpPr/>
          <p:nvPr/>
        </p:nvGrpSpPr>
        <p:grpSpPr>
          <a:xfrm>
            <a:off x="14522609" y="16520453"/>
            <a:ext cx="1913597" cy="1913597"/>
            <a:chOff x="5622692" y="9044230"/>
            <a:chExt cx="1283335" cy="1283335"/>
          </a:xfrm>
        </p:grpSpPr>
        <p:sp>
          <p:nvSpPr>
            <p:cNvPr id="252" name="object 41">
              <a:extLst>
                <a:ext uri="{FF2B5EF4-FFF2-40B4-BE49-F238E27FC236}">
                  <a16:creationId xmlns:a16="http://schemas.microsoft.com/office/drawing/2014/main" id="{E11F00BA-6D7B-929C-445C-6ECE0FC0D0D0}"/>
                </a:ext>
              </a:extLst>
            </p:cNvPr>
            <p:cNvSpPr/>
            <p:nvPr/>
          </p:nvSpPr>
          <p:spPr>
            <a:xfrm>
              <a:off x="5622692" y="9044230"/>
              <a:ext cx="1283335" cy="1283335"/>
            </a:xfrm>
            <a:custGeom>
              <a:avLst/>
              <a:gdLst/>
              <a:ahLst/>
              <a:cxnLst/>
              <a:rect l="l" t="t" r="r" b="b"/>
              <a:pathLst>
                <a:path w="1283334" h="1283334">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8" y="1281488"/>
                  </a:lnTo>
                  <a:lnTo>
                    <a:pt x="736427" y="1276291"/>
                  </a:lnTo>
                  <a:lnTo>
                    <a:pt x="782276" y="1267781"/>
                  </a:lnTo>
                  <a:lnTo>
                    <a:pt x="826922" y="1256082"/>
                  </a:lnTo>
                  <a:lnTo>
                    <a:pt x="870239" y="1241318"/>
                  </a:lnTo>
                  <a:lnTo>
                    <a:pt x="912105" y="1223614"/>
                  </a:lnTo>
                  <a:lnTo>
                    <a:pt x="952394" y="1203092"/>
                  </a:lnTo>
                  <a:lnTo>
                    <a:pt x="990983" y="1179878"/>
                  </a:lnTo>
                  <a:lnTo>
                    <a:pt x="1027748" y="1154095"/>
                  </a:lnTo>
                  <a:lnTo>
                    <a:pt x="1062565" y="1125867"/>
                  </a:lnTo>
                  <a:lnTo>
                    <a:pt x="1095309" y="1095320"/>
                  </a:lnTo>
                  <a:lnTo>
                    <a:pt x="1125857" y="1062575"/>
                  </a:lnTo>
                  <a:lnTo>
                    <a:pt x="1154084" y="1027759"/>
                  </a:lnTo>
                  <a:lnTo>
                    <a:pt x="1179867" y="990994"/>
                  </a:lnTo>
                  <a:lnTo>
                    <a:pt x="1203082" y="952404"/>
                  </a:lnTo>
                  <a:lnTo>
                    <a:pt x="1223603" y="912115"/>
                  </a:lnTo>
                  <a:lnTo>
                    <a:pt x="1241308" y="870250"/>
                  </a:lnTo>
                  <a:lnTo>
                    <a:pt x="1256072" y="826932"/>
                  </a:lnTo>
                  <a:lnTo>
                    <a:pt x="1267771" y="782287"/>
                  </a:lnTo>
                  <a:lnTo>
                    <a:pt x="1276281" y="736438"/>
                  </a:lnTo>
                  <a:lnTo>
                    <a:pt x="1281478" y="689509"/>
                  </a:lnTo>
                  <a:lnTo>
                    <a:pt x="1283238" y="641624"/>
                  </a:lnTo>
                  <a:lnTo>
                    <a:pt x="1281478" y="593739"/>
                  </a:lnTo>
                  <a:lnTo>
                    <a:pt x="1276281" y="546810"/>
                  </a:lnTo>
                  <a:lnTo>
                    <a:pt x="1267771" y="500961"/>
                  </a:lnTo>
                  <a:lnTo>
                    <a:pt x="1256072" y="456316"/>
                  </a:lnTo>
                  <a:lnTo>
                    <a:pt x="1241308" y="412998"/>
                  </a:lnTo>
                  <a:lnTo>
                    <a:pt x="1223603" y="371133"/>
                  </a:lnTo>
                  <a:lnTo>
                    <a:pt x="1203082" y="330844"/>
                  </a:lnTo>
                  <a:lnTo>
                    <a:pt x="1179867" y="292254"/>
                  </a:lnTo>
                  <a:lnTo>
                    <a:pt x="1154084" y="255489"/>
                  </a:lnTo>
                  <a:lnTo>
                    <a:pt x="1125857" y="220673"/>
                  </a:lnTo>
                  <a:lnTo>
                    <a:pt x="1095309" y="187928"/>
                  </a:lnTo>
                  <a:lnTo>
                    <a:pt x="1062565" y="157380"/>
                  </a:lnTo>
                  <a:lnTo>
                    <a:pt x="1027748" y="129153"/>
                  </a:lnTo>
                  <a:lnTo>
                    <a:pt x="990983" y="103370"/>
                  </a:lnTo>
                  <a:lnTo>
                    <a:pt x="952394" y="80156"/>
                  </a:lnTo>
                  <a:lnTo>
                    <a:pt x="912105" y="59634"/>
                  </a:lnTo>
                  <a:lnTo>
                    <a:pt x="870239" y="41930"/>
                  </a:lnTo>
                  <a:lnTo>
                    <a:pt x="826922" y="27166"/>
                  </a:lnTo>
                  <a:lnTo>
                    <a:pt x="782276" y="15467"/>
                  </a:lnTo>
                  <a:lnTo>
                    <a:pt x="736427" y="6956"/>
                  </a:lnTo>
                  <a:lnTo>
                    <a:pt x="689498" y="1759"/>
                  </a:lnTo>
                  <a:lnTo>
                    <a:pt x="641613" y="0"/>
                  </a:lnTo>
                  <a:close/>
                </a:path>
              </a:pathLst>
            </a:custGeom>
            <a:solidFill>
              <a:srgbClr val="2CAD4A"/>
            </a:solidFill>
          </p:spPr>
          <p:txBody>
            <a:bodyPr wrap="square" lIns="0" tIns="0" rIns="0" bIns="0" rtlCol="0"/>
            <a:lstStyle/>
            <a:p>
              <a:endParaRPr/>
            </a:p>
          </p:txBody>
        </p:sp>
        <p:sp>
          <p:nvSpPr>
            <p:cNvPr id="253" name="object 42">
              <a:extLst>
                <a:ext uri="{FF2B5EF4-FFF2-40B4-BE49-F238E27FC236}">
                  <a16:creationId xmlns:a16="http://schemas.microsoft.com/office/drawing/2014/main" id="{D9E937D0-6819-07A3-64FB-0CC31325638D}"/>
                </a:ext>
              </a:extLst>
            </p:cNvPr>
            <p:cNvSpPr/>
            <p:nvPr/>
          </p:nvSpPr>
          <p:spPr>
            <a:xfrm>
              <a:off x="5974131" y="9337604"/>
              <a:ext cx="664845" cy="664845"/>
            </a:xfrm>
            <a:custGeom>
              <a:avLst/>
              <a:gdLst/>
              <a:ahLst/>
              <a:cxnLst/>
              <a:rect l="l" t="t" r="r" b="b"/>
              <a:pathLst>
                <a:path w="664845" h="664845">
                  <a:moveTo>
                    <a:pt x="137642" y="488861"/>
                  </a:moveTo>
                  <a:lnTo>
                    <a:pt x="131826" y="483031"/>
                  </a:lnTo>
                  <a:lnTo>
                    <a:pt x="124663" y="483031"/>
                  </a:lnTo>
                  <a:lnTo>
                    <a:pt x="117513" y="483031"/>
                  </a:lnTo>
                  <a:lnTo>
                    <a:pt x="111671" y="488861"/>
                  </a:lnTo>
                  <a:lnTo>
                    <a:pt x="111671" y="503174"/>
                  </a:lnTo>
                  <a:lnTo>
                    <a:pt x="117513" y="508990"/>
                  </a:lnTo>
                  <a:lnTo>
                    <a:pt x="131826" y="508990"/>
                  </a:lnTo>
                  <a:lnTo>
                    <a:pt x="137642" y="503174"/>
                  </a:lnTo>
                  <a:lnTo>
                    <a:pt x="137642" y="488861"/>
                  </a:lnTo>
                  <a:close/>
                </a:path>
                <a:path w="664845" h="664845">
                  <a:moveTo>
                    <a:pt x="333717" y="644677"/>
                  </a:moveTo>
                  <a:lnTo>
                    <a:pt x="327875" y="638848"/>
                  </a:lnTo>
                  <a:lnTo>
                    <a:pt x="320725" y="638848"/>
                  </a:lnTo>
                  <a:lnTo>
                    <a:pt x="313575" y="638848"/>
                  </a:lnTo>
                  <a:lnTo>
                    <a:pt x="307746" y="644677"/>
                  </a:lnTo>
                  <a:lnTo>
                    <a:pt x="307746" y="658990"/>
                  </a:lnTo>
                  <a:lnTo>
                    <a:pt x="313575" y="664806"/>
                  </a:lnTo>
                  <a:lnTo>
                    <a:pt x="327875" y="664806"/>
                  </a:lnTo>
                  <a:lnTo>
                    <a:pt x="333717" y="658990"/>
                  </a:lnTo>
                  <a:lnTo>
                    <a:pt x="333717" y="644677"/>
                  </a:lnTo>
                  <a:close/>
                </a:path>
                <a:path w="664845" h="664845">
                  <a:moveTo>
                    <a:pt x="345401" y="488861"/>
                  </a:moveTo>
                  <a:lnTo>
                    <a:pt x="339572" y="483031"/>
                  </a:lnTo>
                  <a:lnTo>
                    <a:pt x="332409" y="483031"/>
                  </a:lnTo>
                  <a:lnTo>
                    <a:pt x="325247" y="483031"/>
                  </a:lnTo>
                  <a:lnTo>
                    <a:pt x="319430" y="488861"/>
                  </a:lnTo>
                  <a:lnTo>
                    <a:pt x="319430" y="503174"/>
                  </a:lnTo>
                  <a:lnTo>
                    <a:pt x="325247" y="508990"/>
                  </a:lnTo>
                  <a:lnTo>
                    <a:pt x="339572" y="508990"/>
                  </a:lnTo>
                  <a:lnTo>
                    <a:pt x="345401" y="503174"/>
                  </a:lnTo>
                  <a:lnTo>
                    <a:pt x="345401" y="488861"/>
                  </a:lnTo>
                  <a:close/>
                </a:path>
                <a:path w="664845" h="664845">
                  <a:moveTo>
                    <a:pt x="553148" y="488861"/>
                  </a:moveTo>
                  <a:lnTo>
                    <a:pt x="547319" y="483031"/>
                  </a:lnTo>
                  <a:lnTo>
                    <a:pt x="540169" y="483031"/>
                  </a:lnTo>
                  <a:lnTo>
                    <a:pt x="533019" y="483031"/>
                  </a:lnTo>
                  <a:lnTo>
                    <a:pt x="527189" y="488861"/>
                  </a:lnTo>
                  <a:lnTo>
                    <a:pt x="527189" y="503174"/>
                  </a:lnTo>
                  <a:lnTo>
                    <a:pt x="533019" y="508990"/>
                  </a:lnTo>
                  <a:lnTo>
                    <a:pt x="547319" y="508990"/>
                  </a:lnTo>
                  <a:lnTo>
                    <a:pt x="553148" y="503174"/>
                  </a:lnTo>
                  <a:lnTo>
                    <a:pt x="553148" y="488861"/>
                  </a:lnTo>
                  <a:close/>
                </a:path>
                <a:path w="664845" h="664845">
                  <a:moveTo>
                    <a:pt x="664819" y="592721"/>
                  </a:moveTo>
                  <a:lnTo>
                    <a:pt x="659015" y="586905"/>
                  </a:lnTo>
                  <a:lnTo>
                    <a:pt x="650544" y="586905"/>
                  </a:lnTo>
                  <a:lnTo>
                    <a:pt x="650544" y="560933"/>
                  </a:lnTo>
                  <a:lnTo>
                    <a:pt x="650544" y="540778"/>
                  </a:lnTo>
                  <a:lnTo>
                    <a:pt x="644728" y="534974"/>
                  </a:lnTo>
                  <a:lnTo>
                    <a:pt x="631063" y="534974"/>
                  </a:lnTo>
                  <a:lnTo>
                    <a:pt x="631063" y="488848"/>
                  </a:lnTo>
                  <a:lnTo>
                    <a:pt x="625259" y="483031"/>
                  </a:lnTo>
                  <a:lnTo>
                    <a:pt x="624573" y="483031"/>
                  </a:lnTo>
                  <a:lnTo>
                    <a:pt x="624573" y="560933"/>
                  </a:lnTo>
                  <a:lnTo>
                    <a:pt x="624573" y="586905"/>
                  </a:lnTo>
                  <a:lnTo>
                    <a:pt x="40271" y="586905"/>
                  </a:lnTo>
                  <a:lnTo>
                    <a:pt x="40271" y="560933"/>
                  </a:lnTo>
                  <a:lnTo>
                    <a:pt x="624573" y="560933"/>
                  </a:lnTo>
                  <a:lnTo>
                    <a:pt x="624573" y="483031"/>
                  </a:lnTo>
                  <a:lnTo>
                    <a:pt x="618083" y="483031"/>
                  </a:lnTo>
                  <a:lnTo>
                    <a:pt x="618083" y="457060"/>
                  </a:lnTo>
                  <a:lnTo>
                    <a:pt x="618083" y="436905"/>
                  </a:lnTo>
                  <a:lnTo>
                    <a:pt x="612267" y="431088"/>
                  </a:lnTo>
                  <a:lnTo>
                    <a:pt x="605091" y="431088"/>
                  </a:lnTo>
                  <a:lnTo>
                    <a:pt x="605091" y="509003"/>
                  </a:lnTo>
                  <a:lnTo>
                    <a:pt x="605091" y="534974"/>
                  </a:lnTo>
                  <a:lnTo>
                    <a:pt x="475246" y="534974"/>
                  </a:lnTo>
                  <a:lnTo>
                    <a:pt x="475246" y="509003"/>
                  </a:lnTo>
                  <a:lnTo>
                    <a:pt x="488886" y="509003"/>
                  </a:lnTo>
                  <a:lnTo>
                    <a:pt x="494728" y="503174"/>
                  </a:lnTo>
                  <a:lnTo>
                    <a:pt x="494614" y="491223"/>
                  </a:lnTo>
                  <a:lnTo>
                    <a:pt x="492290" y="487362"/>
                  </a:lnTo>
                  <a:lnTo>
                    <a:pt x="488657" y="485051"/>
                  </a:lnTo>
                  <a:lnTo>
                    <a:pt x="488657" y="457060"/>
                  </a:lnTo>
                  <a:lnTo>
                    <a:pt x="592112" y="457060"/>
                  </a:lnTo>
                  <a:lnTo>
                    <a:pt x="592112" y="484797"/>
                  </a:lnTo>
                  <a:lnTo>
                    <a:pt x="588225" y="487045"/>
                  </a:lnTo>
                  <a:lnTo>
                    <a:pt x="585622" y="491223"/>
                  </a:lnTo>
                  <a:lnTo>
                    <a:pt x="585622" y="503174"/>
                  </a:lnTo>
                  <a:lnTo>
                    <a:pt x="591439" y="509003"/>
                  </a:lnTo>
                  <a:lnTo>
                    <a:pt x="605091" y="509003"/>
                  </a:lnTo>
                  <a:lnTo>
                    <a:pt x="605091" y="431088"/>
                  </a:lnTo>
                  <a:lnTo>
                    <a:pt x="592112" y="431088"/>
                  </a:lnTo>
                  <a:lnTo>
                    <a:pt x="592112" y="336346"/>
                  </a:lnTo>
                  <a:lnTo>
                    <a:pt x="590397" y="332689"/>
                  </a:lnTo>
                  <a:lnTo>
                    <a:pt x="566140" y="312483"/>
                  </a:lnTo>
                  <a:lnTo>
                    <a:pt x="566140" y="346278"/>
                  </a:lnTo>
                  <a:lnTo>
                    <a:pt x="566140" y="431088"/>
                  </a:lnTo>
                  <a:lnTo>
                    <a:pt x="514197" y="431088"/>
                  </a:lnTo>
                  <a:lnTo>
                    <a:pt x="514197" y="302996"/>
                  </a:lnTo>
                  <a:lnTo>
                    <a:pt x="566140" y="346278"/>
                  </a:lnTo>
                  <a:lnTo>
                    <a:pt x="566140" y="312483"/>
                  </a:lnTo>
                  <a:lnTo>
                    <a:pt x="554761" y="302996"/>
                  </a:lnTo>
                  <a:lnTo>
                    <a:pt x="505650" y="262077"/>
                  </a:lnTo>
                  <a:lnTo>
                    <a:pt x="500265" y="261378"/>
                  </a:lnTo>
                  <a:lnTo>
                    <a:pt x="491147" y="265645"/>
                  </a:lnTo>
                  <a:lnTo>
                    <a:pt x="488226" y="270230"/>
                  </a:lnTo>
                  <a:lnTo>
                    <a:pt x="488226" y="431088"/>
                  </a:lnTo>
                  <a:lnTo>
                    <a:pt x="468515" y="431088"/>
                  </a:lnTo>
                  <a:lnTo>
                    <a:pt x="462699" y="436905"/>
                  </a:lnTo>
                  <a:lnTo>
                    <a:pt x="462699" y="483031"/>
                  </a:lnTo>
                  <a:lnTo>
                    <a:pt x="455091" y="483031"/>
                  </a:lnTo>
                  <a:lnTo>
                    <a:pt x="449275" y="488848"/>
                  </a:lnTo>
                  <a:lnTo>
                    <a:pt x="449275" y="534974"/>
                  </a:lnTo>
                  <a:lnTo>
                    <a:pt x="423316" y="534974"/>
                  </a:lnTo>
                  <a:lnTo>
                    <a:pt x="423316" y="488848"/>
                  </a:lnTo>
                  <a:lnTo>
                    <a:pt x="417487" y="483031"/>
                  </a:lnTo>
                  <a:lnTo>
                    <a:pt x="410324" y="483031"/>
                  </a:lnTo>
                  <a:lnTo>
                    <a:pt x="410324" y="457060"/>
                  </a:lnTo>
                  <a:lnTo>
                    <a:pt x="410324" y="436905"/>
                  </a:lnTo>
                  <a:lnTo>
                    <a:pt x="404507" y="431088"/>
                  </a:lnTo>
                  <a:lnTo>
                    <a:pt x="397332" y="431088"/>
                  </a:lnTo>
                  <a:lnTo>
                    <a:pt x="397332" y="509003"/>
                  </a:lnTo>
                  <a:lnTo>
                    <a:pt x="397332" y="534974"/>
                  </a:lnTo>
                  <a:lnTo>
                    <a:pt x="267500" y="534974"/>
                  </a:lnTo>
                  <a:lnTo>
                    <a:pt x="267500" y="509003"/>
                  </a:lnTo>
                  <a:lnTo>
                    <a:pt x="281139" y="509003"/>
                  </a:lnTo>
                  <a:lnTo>
                    <a:pt x="286969" y="503174"/>
                  </a:lnTo>
                  <a:lnTo>
                    <a:pt x="286867" y="491223"/>
                  </a:lnTo>
                  <a:lnTo>
                    <a:pt x="284543" y="487362"/>
                  </a:lnTo>
                  <a:lnTo>
                    <a:pt x="280911" y="485051"/>
                  </a:lnTo>
                  <a:lnTo>
                    <a:pt x="280911" y="457060"/>
                  </a:lnTo>
                  <a:lnTo>
                    <a:pt x="384352" y="457060"/>
                  </a:lnTo>
                  <a:lnTo>
                    <a:pt x="384352" y="484797"/>
                  </a:lnTo>
                  <a:lnTo>
                    <a:pt x="380479" y="487045"/>
                  </a:lnTo>
                  <a:lnTo>
                    <a:pt x="377863" y="491223"/>
                  </a:lnTo>
                  <a:lnTo>
                    <a:pt x="377863" y="503174"/>
                  </a:lnTo>
                  <a:lnTo>
                    <a:pt x="383692" y="509003"/>
                  </a:lnTo>
                  <a:lnTo>
                    <a:pt x="397332" y="509003"/>
                  </a:lnTo>
                  <a:lnTo>
                    <a:pt x="397332" y="431088"/>
                  </a:lnTo>
                  <a:lnTo>
                    <a:pt x="384352" y="431088"/>
                  </a:lnTo>
                  <a:lnTo>
                    <a:pt x="384352" y="285661"/>
                  </a:lnTo>
                  <a:lnTo>
                    <a:pt x="398018" y="285661"/>
                  </a:lnTo>
                  <a:lnTo>
                    <a:pt x="403834" y="279844"/>
                  </a:lnTo>
                  <a:lnTo>
                    <a:pt x="403834" y="259689"/>
                  </a:lnTo>
                  <a:lnTo>
                    <a:pt x="403834" y="233718"/>
                  </a:lnTo>
                  <a:lnTo>
                    <a:pt x="474611" y="233718"/>
                  </a:lnTo>
                  <a:lnTo>
                    <a:pt x="480428" y="227914"/>
                  </a:lnTo>
                  <a:lnTo>
                    <a:pt x="480441" y="213588"/>
                  </a:lnTo>
                  <a:lnTo>
                    <a:pt x="474611" y="207759"/>
                  </a:lnTo>
                  <a:lnTo>
                    <a:pt x="449516" y="207759"/>
                  </a:lnTo>
                  <a:lnTo>
                    <a:pt x="420471" y="149694"/>
                  </a:lnTo>
                  <a:lnTo>
                    <a:pt x="420471" y="207759"/>
                  </a:lnTo>
                  <a:lnTo>
                    <a:pt x="377863" y="207759"/>
                  </a:lnTo>
                  <a:lnTo>
                    <a:pt x="377863" y="233718"/>
                  </a:lnTo>
                  <a:lnTo>
                    <a:pt x="377863" y="259689"/>
                  </a:lnTo>
                  <a:lnTo>
                    <a:pt x="358381" y="259689"/>
                  </a:lnTo>
                  <a:lnTo>
                    <a:pt x="358381" y="285661"/>
                  </a:lnTo>
                  <a:lnTo>
                    <a:pt x="358381" y="431088"/>
                  </a:lnTo>
                  <a:lnTo>
                    <a:pt x="306451" y="431088"/>
                  </a:lnTo>
                  <a:lnTo>
                    <a:pt x="306451" y="285661"/>
                  </a:lnTo>
                  <a:lnTo>
                    <a:pt x="358381" y="285661"/>
                  </a:lnTo>
                  <a:lnTo>
                    <a:pt x="358381" y="259689"/>
                  </a:lnTo>
                  <a:lnTo>
                    <a:pt x="286969" y="259689"/>
                  </a:lnTo>
                  <a:lnTo>
                    <a:pt x="286969" y="233718"/>
                  </a:lnTo>
                  <a:lnTo>
                    <a:pt x="377863" y="233718"/>
                  </a:lnTo>
                  <a:lnTo>
                    <a:pt x="377863" y="207759"/>
                  </a:lnTo>
                  <a:lnTo>
                    <a:pt x="280479" y="207759"/>
                  </a:lnTo>
                  <a:lnTo>
                    <a:pt x="280479" y="285661"/>
                  </a:lnTo>
                  <a:lnTo>
                    <a:pt x="280479" y="431088"/>
                  </a:lnTo>
                  <a:lnTo>
                    <a:pt x="264477" y="431088"/>
                  </a:lnTo>
                  <a:lnTo>
                    <a:pt x="261175" y="432460"/>
                  </a:lnTo>
                  <a:lnTo>
                    <a:pt x="256311" y="437324"/>
                  </a:lnTo>
                  <a:lnTo>
                    <a:pt x="254939" y="440626"/>
                  </a:lnTo>
                  <a:lnTo>
                    <a:pt x="254939" y="483031"/>
                  </a:lnTo>
                  <a:lnTo>
                    <a:pt x="247332" y="483031"/>
                  </a:lnTo>
                  <a:lnTo>
                    <a:pt x="241528" y="488848"/>
                  </a:lnTo>
                  <a:lnTo>
                    <a:pt x="241528" y="534974"/>
                  </a:lnTo>
                  <a:lnTo>
                    <a:pt x="215544" y="534974"/>
                  </a:lnTo>
                  <a:lnTo>
                    <a:pt x="215544" y="488848"/>
                  </a:lnTo>
                  <a:lnTo>
                    <a:pt x="209740" y="483031"/>
                  </a:lnTo>
                  <a:lnTo>
                    <a:pt x="202565" y="483031"/>
                  </a:lnTo>
                  <a:lnTo>
                    <a:pt x="202565" y="457060"/>
                  </a:lnTo>
                  <a:lnTo>
                    <a:pt x="202565" y="436905"/>
                  </a:lnTo>
                  <a:lnTo>
                    <a:pt x="196748" y="431088"/>
                  </a:lnTo>
                  <a:lnTo>
                    <a:pt x="189585" y="431088"/>
                  </a:lnTo>
                  <a:lnTo>
                    <a:pt x="189585" y="509003"/>
                  </a:lnTo>
                  <a:lnTo>
                    <a:pt x="189585" y="534974"/>
                  </a:lnTo>
                  <a:lnTo>
                    <a:pt x="59740" y="534974"/>
                  </a:lnTo>
                  <a:lnTo>
                    <a:pt x="59740" y="509003"/>
                  </a:lnTo>
                  <a:lnTo>
                    <a:pt x="73380" y="509003"/>
                  </a:lnTo>
                  <a:lnTo>
                    <a:pt x="79222" y="503174"/>
                  </a:lnTo>
                  <a:lnTo>
                    <a:pt x="79108" y="491223"/>
                  </a:lnTo>
                  <a:lnTo>
                    <a:pt x="76784" y="487362"/>
                  </a:lnTo>
                  <a:lnTo>
                    <a:pt x="73152" y="485051"/>
                  </a:lnTo>
                  <a:lnTo>
                    <a:pt x="73152" y="457060"/>
                  </a:lnTo>
                  <a:lnTo>
                    <a:pt x="176593" y="457060"/>
                  </a:lnTo>
                  <a:lnTo>
                    <a:pt x="176593" y="484797"/>
                  </a:lnTo>
                  <a:lnTo>
                    <a:pt x="172720" y="487045"/>
                  </a:lnTo>
                  <a:lnTo>
                    <a:pt x="170103" y="491223"/>
                  </a:lnTo>
                  <a:lnTo>
                    <a:pt x="170103" y="503174"/>
                  </a:lnTo>
                  <a:lnTo>
                    <a:pt x="175933" y="509003"/>
                  </a:lnTo>
                  <a:lnTo>
                    <a:pt x="189585" y="509003"/>
                  </a:lnTo>
                  <a:lnTo>
                    <a:pt x="189585" y="431088"/>
                  </a:lnTo>
                  <a:lnTo>
                    <a:pt x="176593" y="431088"/>
                  </a:lnTo>
                  <a:lnTo>
                    <a:pt x="176593" y="285661"/>
                  </a:lnTo>
                  <a:lnTo>
                    <a:pt x="190258" y="285661"/>
                  </a:lnTo>
                  <a:lnTo>
                    <a:pt x="196075" y="279844"/>
                  </a:lnTo>
                  <a:lnTo>
                    <a:pt x="196075" y="259689"/>
                  </a:lnTo>
                  <a:lnTo>
                    <a:pt x="196075" y="233718"/>
                  </a:lnTo>
                  <a:lnTo>
                    <a:pt x="260997" y="233718"/>
                  </a:lnTo>
                  <a:lnTo>
                    <a:pt x="260997" y="279844"/>
                  </a:lnTo>
                  <a:lnTo>
                    <a:pt x="266814" y="285661"/>
                  </a:lnTo>
                  <a:lnTo>
                    <a:pt x="280479" y="285661"/>
                  </a:lnTo>
                  <a:lnTo>
                    <a:pt x="280479" y="207759"/>
                  </a:lnTo>
                  <a:lnTo>
                    <a:pt x="170103" y="207759"/>
                  </a:lnTo>
                  <a:lnTo>
                    <a:pt x="170103" y="233718"/>
                  </a:lnTo>
                  <a:lnTo>
                    <a:pt x="170103" y="259689"/>
                  </a:lnTo>
                  <a:lnTo>
                    <a:pt x="150634" y="259689"/>
                  </a:lnTo>
                  <a:lnTo>
                    <a:pt x="150634" y="285661"/>
                  </a:lnTo>
                  <a:lnTo>
                    <a:pt x="150634" y="431088"/>
                  </a:lnTo>
                  <a:lnTo>
                    <a:pt x="98691" y="431088"/>
                  </a:lnTo>
                  <a:lnTo>
                    <a:pt x="98691" y="285661"/>
                  </a:lnTo>
                  <a:lnTo>
                    <a:pt x="150634" y="285661"/>
                  </a:lnTo>
                  <a:lnTo>
                    <a:pt x="150634" y="259689"/>
                  </a:lnTo>
                  <a:lnTo>
                    <a:pt x="79222" y="259689"/>
                  </a:lnTo>
                  <a:lnTo>
                    <a:pt x="79222" y="233718"/>
                  </a:lnTo>
                  <a:lnTo>
                    <a:pt x="170103" y="233718"/>
                  </a:lnTo>
                  <a:lnTo>
                    <a:pt x="170103" y="207759"/>
                  </a:lnTo>
                  <a:lnTo>
                    <a:pt x="51955" y="207759"/>
                  </a:lnTo>
                  <a:lnTo>
                    <a:pt x="51955" y="129857"/>
                  </a:lnTo>
                  <a:lnTo>
                    <a:pt x="381520" y="129857"/>
                  </a:lnTo>
                  <a:lnTo>
                    <a:pt x="420471" y="207759"/>
                  </a:lnTo>
                  <a:lnTo>
                    <a:pt x="420471" y="149694"/>
                  </a:lnTo>
                  <a:lnTo>
                    <a:pt x="410552" y="129857"/>
                  </a:lnTo>
                  <a:lnTo>
                    <a:pt x="398957" y="106654"/>
                  </a:lnTo>
                  <a:lnTo>
                    <a:pt x="394462" y="103873"/>
                  </a:lnTo>
                  <a:lnTo>
                    <a:pt x="384594" y="103873"/>
                  </a:lnTo>
                  <a:lnTo>
                    <a:pt x="362839" y="60401"/>
                  </a:lnTo>
                  <a:lnTo>
                    <a:pt x="355549" y="31216"/>
                  </a:lnTo>
                  <a:lnTo>
                    <a:pt x="355549" y="103873"/>
                  </a:lnTo>
                  <a:lnTo>
                    <a:pt x="319659" y="103873"/>
                  </a:lnTo>
                  <a:lnTo>
                    <a:pt x="297929" y="60401"/>
                  </a:lnTo>
                  <a:lnTo>
                    <a:pt x="290639" y="31254"/>
                  </a:lnTo>
                  <a:lnTo>
                    <a:pt x="290639" y="103873"/>
                  </a:lnTo>
                  <a:lnTo>
                    <a:pt x="59969" y="103873"/>
                  </a:lnTo>
                  <a:lnTo>
                    <a:pt x="98920" y="25971"/>
                  </a:lnTo>
                  <a:lnTo>
                    <a:pt x="262547" y="25971"/>
                  </a:lnTo>
                  <a:lnTo>
                    <a:pt x="273304" y="68999"/>
                  </a:lnTo>
                  <a:lnTo>
                    <a:pt x="273634" y="69888"/>
                  </a:lnTo>
                  <a:lnTo>
                    <a:pt x="290639" y="103873"/>
                  </a:lnTo>
                  <a:lnTo>
                    <a:pt x="290639" y="31254"/>
                  </a:lnTo>
                  <a:lnTo>
                    <a:pt x="289318" y="25971"/>
                  </a:lnTo>
                  <a:lnTo>
                    <a:pt x="327469" y="25971"/>
                  </a:lnTo>
                  <a:lnTo>
                    <a:pt x="338226" y="68999"/>
                  </a:lnTo>
                  <a:lnTo>
                    <a:pt x="338556" y="69888"/>
                  </a:lnTo>
                  <a:lnTo>
                    <a:pt x="355549" y="103873"/>
                  </a:lnTo>
                  <a:lnTo>
                    <a:pt x="355549" y="31216"/>
                  </a:lnTo>
                  <a:lnTo>
                    <a:pt x="354241" y="25971"/>
                  </a:lnTo>
                  <a:lnTo>
                    <a:pt x="348754" y="4051"/>
                  </a:lnTo>
                  <a:lnTo>
                    <a:pt x="343560" y="0"/>
                  </a:lnTo>
                  <a:lnTo>
                    <a:pt x="85979" y="0"/>
                  </a:lnTo>
                  <a:lnTo>
                    <a:pt x="81495" y="2781"/>
                  </a:lnTo>
                  <a:lnTo>
                    <a:pt x="26428" y="112890"/>
                  </a:lnTo>
                  <a:lnTo>
                    <a:pt x="26009" y="114871"/>
                  </a:lnTo>
                  <a:lnTo>
                    <a:pt x="25971" y="227914"/>
                  </a:lnTo>
                  <a:lnTo>
                    <a:pt x="31800" y="233718"/>
                  </a:lnTo>
                  <a:lnTo>
                    <a:pt x="53251" y="233718"/>
                  </a:lnTo>
                  <a:lnTo>
                    <a:pt x="53251" y="279844"/>
                  </a:lnTo>
                  <a:lnTo>
                    <a:pt x="59067" y="285661"/>
                  </a:lnTo>
                  <a:lnTo>
                    <a:pt x="72720" y="285661"/>
                  </a:lnTo>
                  <a:lnTo>
                    <a:pt x="72720" y="431088"/>
                  </a:lnTo>
                  <a:lnTo>
                    <a:pt x="56730" y="431088"/>
                  </a:lnTo>
                  <a:lnTo>
                    <a:pt x="53428" y="432460"/>
                  </a:lnTo>
                  <a:lnTo>
                    <a:pt x="48564" y="437324"/>
                  </a:lnTo>
                  <a:lnTo>
                    <a:pt x="47193" y="440626"/>
                  </a:lnTo>
                  <a:lnTo>
                    <a:pt x="47193" y="483031"/>
                  </a:lnTo>
                  <a:lnTo>
                    <a:pt x="39585" y="483031"/>
                  </a:lnTo>
                  <a:lnTo>
                    <a:pt x="33769" y="488848"/>
                  </a:lnTo>
                  <a:lnTo>
                    <a:pt x="33769" y="534974"/>
                  </a:lnTo>
                  <a:lnTo>
                    <a:pt x="20104" y="534974"/>
                  </a:lnTo>
                  <a:lnTo>
                    <a:pt x="14287" y="540778"/>
                  </a:lnTo>
                  <a:lnTo>
                    <a:pt x="14287" y="586905"/>
                  </a:lnTo>
                  <a:lnTo>
                    <a:pt x="5816" y="586905"/>
                  </a:lnTo>
                  <a:lnTo>
                    <a:pt x="0" y="592721"/>
                  </a:lnTo>
                  <a:lnTo>
                    <a:pt x="0" y="659003"/>
                  </a:lnTo>
                  <a:lnTo>
                    <a:pt x="5816" y="664819"/>
                  </a:lnTo>
                  <a:lnTo>
                    <a:pt x="269455" y="664819"/>
                  </a:lnTo>
                  <a:lnTo>
                    <a:pt x="275272" y="659003"/>
                  </a:lnTo>
                  <a:lnTo>
                    <a:pt x="275285" y="644677"/>
                  </a:lnTo>
                  <a:lnTo>
                    <a:pt x="269455" y="638835"/>
                  </a:lnTo>
                  <a:lnTo>
                    <a:pt x="25971" y="638835"/>
                  </a:lnTo>
                  <a:lnTo>
                    <a:pt x="25971" y="612876"/>
                  </a:lnTo>
                  <a:lnTo>
                    <a:pt x="638860" y="612876"/>
                  </a:lnTo>
                  <a:lnTo>
                    <a:pt x="638860" y="638835"/>
                  </a:lnTo>
                  <a:lnTo>
                    <a:pt x="372008" y="638835"/>
                  </a:lnTo>
                  <a:lnTo>
                    <a:pt x="366166" y="644677"/>
                  </a:lnTo>
                  <a:lnTo>
                    <a:pt x="366179" y="659003"/>
                  </a:lnTo>
                  <a:lnTo>
                    <a:pt x="372008" y="664819"/>
                  </a:lnTo>
                  <a:lnTo>
                    <a:pt x="659015" y="664819"/>
                  </a:lnTo>
                  <a:lnTo>
                    <a:pt x="664819" y="659003"/>
                  </a:lnTo>
                  <a:lnTo>
                    <a:pt x="664819" y="612876"/>
                  </a:lnTo>
                  <a:lnTo>
                    <a:pt x="664819" y="592721"/>
                  </a:lnTo>
                  <a:close/>
                </a:path>
              </a:pathLst>
            </a:custGeom>
            <a:solidFill>
              <a:srgbClr val="FFFFFF"/>
            </a:solidFill>
          </p:spPr>
          <p:txBody>
            <a:bodyPr wrap="square" lIns="0" tIns="0" rIns="0" bIns="0" rtlCol="0"/>
            <a:lstStyle/>
            <a:p>
              <a:endParaRPr/>
            </a:p>
          </p:txBody>
        </p:sp>
      </p:grpSp>
      <p:pic>
        <p:nvPicPr>
          <p:cNvPr id="254" name="object 43">
            <a:extLst>
              <a:ext uri="{FF2B5EF4-FFF2-40B4-BE49-F238E27FC236}">
                <a16:creationId xmlns:a16="http://schemas.microsoft.com/office/drawing/2014/main" id="{78E5F885-43C8-1750-F62C-B9CCB1179A2E}"/>
              </a:ext>
            </a:extLst>
          </p:cNvPr>
          <p:cNvPicPr/>
          <p:nvPr/>
        </p:nvPicPr>
        <p:blipFill>
          <a:blip r:embed="rId17" cstate="print"/>
          <a:srcRect l="35981" t="70432" r="39017" b="6574"/>
          <a:stretch>
            <a:fillRect/>
          </a:stretch>
        </p:blipFill>
        <p:spPr>
          <a:xfrm>
            <a:off x="20357092" y="16851028"/>
            <a:ext cx="1219200" cy="1222150"/>
          </a:xfrm>
          <a:prstGeom prst="rect">
            <a:avLst/>
          </a:prstGeom>
        </p:spPr>
      </p:pic>
      <p:grpSp>
        <p:nvGrpSpPr>
          <p:cNvPr id="258" name="object 47">
            <a:extLst>
              <a:ext uri="{FF2B5EF4-FFF2-40B4-BE49-F238E27FC236}">
                <a16:creationId xmlns:a16="http://schemas.microsoft.com/office/drawing/2014/main" id="{1B015488-F09A-8C46-68BE-A66F74F90461}"/>
              </a:ext>
            </a:extLst>
          </p:cNvPr>
          <p:cNvGrpSpPr/>
          <p:nvPr/>
        </p:nvGrpSpPr>
        <p:grpSpPr>
          <a:xfrm>
            <a:off x="25522892" y="16525678"/>
            <a:ext cx="1913597" cy="1913597"/>
            <a:chOff x="13033406" y="9044230"/>
            <a:chExt cx="1283335" cy="1283335"/>
          </a:xfrm>
        </p:grpSpPr>
        <p:sp>
          <p:nvSpPr>
            <p:cNvPr id="259" name="object 48">
              <a:extLst>
                <a:ext uri="{FF2B5EF4-FFF2-40B4-BE49-F238E27FC236}">
                  <a16:creationId xmlns:a16="http://schemas.microsoft.com/office/drawing/2014/main" id="{E39EA5F1-3C09-FE21-0F96-13317AA802A8}"/>
                </a:ext>
              </a:extLst>
            </p:cNvPr>
            <p:cNvSpPr/>
            <p:nvPr/>
          </p:nvSpPr>
          <p:spPr>
            <a:xfrm>
              <a:off x="13033406" y="9044230"/>
              <a:ext cx="1283335" cy="1283335"/>
            </a:xfrm>
            <a:custGeom>
              <a:avLst/>
              <a:gdLst/>
              <a:ahLst/>
              <a:cxnLst/>
              <a:rect l="l" t="t" r="r" b="b"/>
              <a:pathLst>
                <a:path w="1283334" h="1283334">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9" y="1281488"/>
                  </a:lnTo>
                  <a:lnTo>
                    <a:pt x="736430" y="1276291"/>
                  </a:lnTo>
                  <a:lnTo>
                    <a:pt x="782280" y="1267781"/>
                  </a:lnTo>
                  <a:lnTo>
                    <a:pt x="826926" y="1256082"/>
                  </a:lnTo>
                  <a:lnTo>
                    <a:pt x="870243" y="1241318"/>
                  </a:lnTo>
                  <a:lnTo>
                    <a:pt x="912109" y="1223614"/>
                  </a:lnTo>
                  <a:lnTo>
                    <a:pt x="952399" y="1203092"/>
                  </a:lnTo>
                  <a:lnTo>
                    <a:pt x="990988" y="1179878"/>
                  </a:lnTo>
                  <a:lnTo>
                    <a:pt x="1027753" y="1154095"/>
                  </a:lnTo>
                  <a:lnTo>
                    <a:pt x="1062569" y="1125867"/>
                  </a:lnTo>
                  <a:lnTo>
                    <a:pt x="1095313" y="1095320"/>
                  </a:lnTo>
                  <a:lnTo>
                    <a:pt x="1125861" y="1062575"/>
                  </a:lnTo>
                  <a:lnTo>
                    <a:pt x="1154088" y="1027759"/>
                  </a:lnTo>
                  <a:lnTo>
                    <a:pt x="1179870" y="990994"/>
                  </a:lnTo>
                  <a:lnTo>
                    <a:pt x="1203084" y="952404"/>
                  </a:lnTo>
                  <a:lnTo>
                    <a:pt x="1223605" y="912115"/>
                  </a:lnTo>
                  <a:lnTo>
                    <a:pt x="1241309" y="870250"/>
                  </a:lnTo>
                  <a:lnTo>
                    <a:pt x="1256073" y="826932"/>
                  </a:lnTo>
                  <a:lnTo>
                    <a:pt x="1267771" y="782287"/>
                  </a:lnTo>
                  <a:lnTo>
                    <a:pt x="1276281" y="736438"/>
                  </a:lnTo>
                  <a:lnTo>
                    <a:pt x="1281478" y="689509"/>
                  </a:lnTo>
                  <a:lnTo>
                    <a:pt x="1283238" y="641624"/>
                  </a:lnTo>
                  <a:lnTo>
                    <a:pt x="1281478" y="593739"/>
                  </a:lnTo>
                  <a:lnTo>
                    <a:pt x="1276281" y="546810"/>
                  </a:lnTo>
                  <a:lnTo>
                    <a:pt x="1267771" y="500961"/>
                  </a:lnTo>
                  <a:lnTo>
                    <a:pt x="1256073" y="456316"/>
                  </a:lnTo>
                  <a:lnTo>
                    <a:pt x="1241309" y="412998"/>
                  </a:lnTo>
                  <a:lnTo>
                    <a:pt x="1223605" y="371133"/>
                  </a:lnTo>
                  <a:lnTo>
                    <a:pt x="1203084" y="330844"/>
                  </a:lnTo>
                  <a:lnTo>
                    <a:pt x="1179870" y="292254"/>
                  </a:lnTo>
                  <a:lnTo>
                    <a:pt x="1154088" y="255489"/>
                  </a:lnTo>
                  <a:lnTo>
                    <a:pt x="1125861" y="220673"/>
                  </a:lnTo>
                  <a:lnTo>
                    <a:pt x="1095313" y="187928"/>
                  </a:lnTo>
                  <a:lnTo>
                    <a:pt x="1062569" y="157380"/>
                  </a:lnTo>
                  <a:lnTo>
                    <a:pt x="1027753" y="129153"/>
                  </a:lnTo>
                  <a:lnTo>
                    <a:pt x="990988" y="103370"/>
                  </a:lnTo>
                  <a:lnTo>
                    <a:pt x="952399" y="80156"/>
                  </a:lnTo>
                  <a:lnTo>
                    <a:pt x="912109" y="59634"/>
                  </a:lnTo>
                  <a:lnTo>
                    <a:pt x="870243" y="41930"/>
                  </a:lnTo>
                  <a:lnTo>
                    <a:pt x="826926" y="27166"/>
                  </a:lnTo>
                  <a:lnTo>
                    <a:pt x="782280" y="15467"/>
                  </a:lnTo>
                  <a:lnTo>
                    <a:pt x="736430" y="6956"/>
                  </a:lnTo>
                  <a:lnTo>
                    <a:pt x="689499" y="1759"/>
                  </a:lnTo>
                  <a:lnTo>
                    <a:pt x="641613" y="0"/>
                  </a:lnTo>
                  <a:close/>
                </a:path>
              </a:pathLst>
            </a:custGeom>
            <a:solidFill>
              <a:srgbClr val="2CAD4A"/>
            </a:solidFill>
          </p:spPr>
          <p:txBody>
            <a:bodyPr wrap="square" lIns="0" tIns="0" rIns="0" bIns="0" rtlCol="0"/>
            <a:lstStyle/>
            <a:p>
              <a:endParaRPr/>
            </a:p>
          </p:txBody>
        </p:sp>
        <p:sp>
          <p:nvSpPr>
            <p:cNvPr id="260" name="object 49">
              <a:extLst>
                <a:ext uri="{FF2B5EF4-FFF2-40B4-BE49-F238E27FC236}">
                  <a16:creationId xmlns:a16="http://schemas.microsoft.com/office/drawing/2014/main" id="{9E866FA0-EFE7-4C66-34FF-8E8D325F1AE9}"/>
                </a:ext>
              </a:extLst>
            </p:cNvPr>
            <p:cNvSpPr/>
            <p:nvPr/>
          </p:nvSpPr>
          <p:spPr>
            <a:xfrm>
              <a:off x="13397218" y="9306159"/>
              <a:ext cx="553720" cy="678180"/>
            </a:xfrm>
            <a:custGeom>
              <a:avLst/>
              <a:gdLst/>
              <a:ahLst/>
              <a:cxnLst/>
              <a:rect l="l" t="t" r="r" b="b"/>
              <a:pathLst>
                <a:path w="553719" h="678179">
                  <a:moveTo>
                    <a:pt x="206743" y="97866"/>
                  </a:moveTo>
                  <a:lnTo>
                    <a:pt x="202272" y="93395"/>
                  </a:lnTo>
                  <a:lnTo>
                    <a:pt x="196761" y="93395"/>
                  </a:lnTo>
                  <a:lnTo>
                    <a:pt x="177901" y="93395"/>
                  </a:lnTo>
                  <a:lnTo>
                    <a:pt x="173443" y="97866"/>
                  </a:lnTo>
                  <a:lnTo>
                    <a:pt x="173443" y="108877"/>
                  </a:lnTo>
                  <a:lnTo>
                    <a:pt x="177901" y="113347"/>
                  </a:lnTo>
                  <a:lnTo>
                    <a:pt x="202272" y="113347"/>
                  </a:lnTo>
                  <a:lnTo>
                    <a:pt x="206743" y="108877"/>
                  </a:lnTo>
                  <a:lnTo>
                    <a:pt x="206743" y="97866"/>
                  </a:lnTo>
                  <a:close/>
                </a:path>
                <a:path w="553719" h="678179">
                  <a:moveTo>
                    <a:pt x="231165" y="156819"/>
                  </a:moveTo>
                  <a:lnTo>
                    <a:pt x="227266" y="152920"/>
                  </a:lnTo>
                  <a:lnTo>
                    <a:pt x="223367" y="149021"/>
                  </a:lnTo>
                  <a:lnTo>
                    <a:pt x="217043" y="149021"/>
                  </a:lnTo>
                  <a:lnTo>
                    <a:pt x="199821" y="166255"/>
                  </a:lnTo>
                  <a:lnTo>
                    <a:pt x="199821" y="172567"/>
                  </a:lnTo>
                  <a:lnTo>
                    <a:pt x="205663" y="178422"/>
                  </a:lnTo>
                  <a:lnTo>
                    <a:pt x="208216" y="179387"/>
                  </a:lnTo>
                  <a:lnTo>
                    <a:pt x="213334" y="179387"/>
                  </a:lnTo>
                  <a:lnTo>
                    <a:pt x="215887" y="178422"/>
                  </a:lnTo>
                  <a:lnTo>
                    <a:pt x="231165" y="163144"/>
                  </a:lnTo>
                  <a:lnTo>
                    <a:pt x="231165" y="156819"/>
                  </a:lnTo>
                  <a:close/>
                </a:path>
                <a:path w="553719" h="678179">
                  <a:moveTo>
                    <a:pt x="231165" y="43611"/>
                  </a:moveTo>
                  <a:lnTo>
                    <a:pt x="227266" y="39712"/>
                  </a:lnTo>
                  <a:lnTo>
                    <a:pt x="213944" y="26377"/>
                  </a:lnTo>
                  <a:lnTo>
                    <a:pt x="207619" y="26377"/>
                  </a:lnTo>
                  <a:lnTo>
                    <a:pt x="199821" y="34175"/>
                  </a:lnTo>
                  <a:lnTo>
                    <a:pt x="199821" y="40500"/>
                  </a:lnTo>
                  <a:lnTo>
                    <a:pt x="215099" y="55778"/>
                  </a:lnTo>
                  <a:lnTo>
                    <a:pt x="217652" y="56743"/>
                  </a:lnTo>
                  <a:lnTo>
                    <a:pt x="222770" y="56743"/>
                  </a:lnTo>
                  <a:lnTo>
                    <a:pt x="225323" y="55778"/>
                  </a:lnTo>
                  <a:lnTo>
                    <a:pt x="231165" y="49936"/>
                  </a:lnTo>
                  <a:lnTo>
                    <a:pt x="231165" y="43611"/>
                  </a:lnTo>
                  <a:close/>
                </a:path>
                <a:path w="553719" h="678179">
                  <a:moveTo>
                    <a:pt x="286791" y="177914"/>
                  </a:moveTo>
                  <a:lnTo>
                    <a:pt x="282321" y="173443"/>
                  </a:lnTo>
                  <a:lnTo>
                    <a:pt x="276809" y="173443"/>
                  </a:lnTo>
                  <a:lnTo>
                    <a:pt x="271310" y="173443"/>
                  </a:lnTo>
                  <a:lnTo>
                    <a:pt x="266839" y="177914"/>
                  </a:lnTo>
                  <a:lnTo>
                    <a:pt x="266839" y="202272"/>
                  </a:lnTo>
                  <a:lnTo>
                    <a:pt x="271310" y="206743"/>
                  </a:lnTo>
                  <a:lnTo>
                    <a:pt x="282321" y="206743"/>
                  </a:lnTo>
                  <a:lnTo>
                    <a:pt x="286791" y="202272"/>
                  </a:lnTo>
                  <a:lnTo>
                    <a:pt x="286791" y="177914"/>
                  </a:lnTo>
                  <a:close/>
                </a:path>
                <a:path w="553719" h="678179">
                  <a:moveTo>
                    <a:pt x="286791" y="4470"/>
                  </a:moveTo>
                  <a:lnTo>
                    <a:pt x="282321" y="0"/>
                  </a:lnTo>
                  <a:lnTo>
                    <a:pt x="276809" y="0"/>
                  </a:lnTo>
                  <a:lnTo>
                    <a:pt x="271310" y="0"/>
                  </a:lnTo>
                  <a:lnTo>
                    <a:pt x="266839" y="4470"/>
                  </a:lnTo>
                  <a:lnTo>
                    <a:pt x="266839" y="28829"/>
                  </a:lnTo>
                  <a:lnTo>
                    <a:pt x="271310" y="33299"/>
                  </a:lnTo>
                  <a:lnTo>
                    <a:pt x="282321" y="33299"/>
                  </a:lnTo>
                  <a:lnTo>
                    <a:pt x="286791" y="28829"/>
                  </a:lnTo>
                  <a:lnTo>
                    <a:pt x="286791" y="4470"/>
                  </a:lnTo>
                  <a:close/>
                </a:path>
                <a:path w="553719" h="678179">
                  <a:moveTo>
                    <a:pt x="326821" y="103365"/>
                  </a:moveTo>
                  <a:lnTo>
                    <a:pt x="322884" y="83921"/>
                  </a:lnTo>
                  <a:lnTo>
                    <a:pt x="315734" y="73329"/>
                  </a:lnTo>
                  <a:lnTo>
                    <a:pt x="312153" y="68033"/>
                  </a:lnTo>
                  <a:lnTo>
                    <a:pt x="306870" y="64477"/>
                  </a:lnTo>
                  <a:lnTo>
                    <a:pt x="306870" y="103365"/>
                  </a:lnTo>
                  <a:lnTo>
                    <a:pt x="304495" y="115062"/>
                  </a:lnTo>
                  <a:lnTo>
                    <a:pt x="298056" y="124612"/>
                  </a:lnTo>
                  <a:lnTo>
                    <a:pt x="288493" y="131051"/>
                  </a:lnTo>
                  <a:lnTo>
                    <a:pt x="276809" y="133413"/>
                  </a:lnTo>
                  <a:lnTo>
                    <a:pt x="265125" y="131051"/>
                  </a:lnTo>
                  <a:lnTo>
                    <a:pt x="255574" y="124612"/>
                  </a:lnTo>
                  <a:lnTo>
                    <a:pt x="249123" y="115062"/>
                  </a:lnTo>
                  <a:lnTo>
                    <a:pt x="246761" y="103365"/>
                  </a:lnTo>
                  <a:lnTo>
                    <a:pt x="249123" y="91681"/>
                  </a:lnTo>
                  <a:lnTo>
                    <a:pt x="255574" y="82130"/>
                  </a:lnTo>
                  <a:lnTo>
                    <a:pt x="265125" y="75692"/>
                  </a:lnTo>
                  <a:lnTo>
                    <a:pt x="276809" y="73329"/>
                  </a:lnTo>
                  <a:lnTo>
                    <a:pt x="288493" y="75692"/>
                  </a:lnTo>
                  <a:lnTo>
                    <a:pt x="298056" y="82130"/>
                  </a:lnTo>
                  <a:lnTo>
                    <a:pt x="304495" y="91681"/>
                  </a:lnTo>
                  <a:lnTo>
                    <a:pt x="306870" y="103365"/>
                  </a:lnTo>
                  <a:lnTo>
                    <a:pt x="306870" y="64477"/>
                  </a:lnTo>
                  <a:lnTo>
                    <a:pt x="296265" y="57302"/>
                  </a:lnTo>
                  <a:lnTo>
                    <a:pt x="276809" y="53365"/>
                  </a:lnTo>
                  <a:lnTo>
                    <a:pt x="257365" y="57302"/>
                  </a:lnTo>
                  <a:lnTo>
                    <a:pt x="241465" y="68033"/>
                  </a:lnTo>
                  <a:lnTo>
                    <a:pt x="230746" y="83921"/>
                  </a:lnTo>
                  <a:lnTo>
                    <a:pt x="226809" y="103365"/>
                  </a:lnTo>
                  <a:lnTo>
                    <a:pt x="230746" y="122821"/>
                  </a:lnTo>
                  <a:lnTo>
                    <a:pt x="241465" y="138709"/>
                  </a:lnTo>
                  <a:lnTo>
                    <a:pt x="257365" y="149440"/>
                  </a:lnTo>
                  <a:lnTo>
                    <a:pt x="276809" y="153377"/>
                  </a:lnTo>
                  <a:lnTo>
                    <a:pt x="296265" y="149440"/>
                  </a:lnTo>
                  <a:lnTo>
                    <a:pt x="312153" y="138709"/>
                  </a:lnTo>
                  <a:lnTo>
                    <a:pt x="315734" y="133413"/>
                  </a:lnTo>
                  <a:lnTo>
                    <a:pt x="322884" y="122821"/>
                  </a:lnTo>
                  <a:lnTo>
                    <a:pt x="326821" y="103365"/>
                  </a:lnTo>
                  <a:close/>
                </a:path>
                <a:path w="553719" h="678179">
                  <a:moveTo>
                    <a:pt x="353809" y="166255"/>
                  </a:moveTo>
                  <a:lnTo>
                    <a:pt x="349910" y="162356"/>
                  </a:lnTo>
                  <a:lnTo>
                    <a:pt x="336588" y="149021"/>
                  </a:lnTo>
                  <a:lnTo>
                    <a:pt x="330263" y="149021"/>
                  </a:lnTo>
                  <a:lnTo>
                    <a:pt x="322465" y="156819"/>
                  </a:lnTo>
                  <a:lnTo>
                    <a:pt x="322465" y="163144"/>
                  </a:lnTo>
                  <a:lnTo>
                    <a:pt x="337743" y="178422"/>
                  </a:lnTo>
                  <a:lnTo>
                    <a:pt x="340296" y="179387"/>
                  </a:lnTo>
                  <a:lnTo>
                    <a:pt x="345414" y="179387"/>
                  </a:lnTo>
                  <a:lnTo>
                    <a:pt x="347967" y="178422"/>
                  </a:lnTo>
                  <a:lnTo>
                    <a:pt x="353809" y="172580"/>
                  </a:lnTo>
                  <a:lnTo>
                    <a:pt x="353809" y="166255"/>
                  </a:lnTo>
                  <a:close/>
                </a:path>
                <a:path w="553719" h="678179">
                  <a:moveTo>
                    <a:pt x="353809" y="34175"/>
                  </a:moveTo>
                  <a:lnTo>
                    <a:pt x="349910" y="30276"/>
                  </a:lnTo>
                  <a:lnTo>
                    <a:pt x="346011" y="26377"/>
                  </a:lnTo>
                  <a:lnTo>
                    <a:pt x="339699" y="26377"/>
                  </a:lnTo>
                  <a:lnTo>
                    <a:pt x="322465" y="43611"/>
                  </a:lnTo>
                  <a:lnTo>
                    <a:pt x="322465" y="49923"/>
                  </a:lnTo>
                  <a:lnTo>
                    <a:pt x="328307" y="55778"/>
                  </a:lnTo>
                  <a:lnTo>
                    <a:pt x="330860" y="56743"/>
                  </a:lnTo>
                  <a:lnTo>
                    <a:pt x="335978" y="56743"/>
                  </a:lnTo>
                  <a:lnTo>
                    <a:pt x="338531" y="55778"/>
                  </a:lnTo>
                  <a:lnTo>
                    <a:pt x="353809" y="40500"/>
                  </a:lnTo>
                  <a:lnTo>
                    <a:pt x="353809" y="34175"/>
                  </a:lnTo>
                  <a:close/>
                </a:path>
                <a:path w="553719" h="678179">
                  <a:moveTo>
                    <a:pt x="380187" y="97866"/>
                  </a:moveTo>
                  <a:lnTo>
                    <a:pt x="375716" y="93395"/>
                  </a:lnTo>
                  <a:lnTo>
                    <a:pt x="370205" y="93395"/>
                  </a:lnTo>
                  <a:lnTo>
                    <a:pt x="351345" y="93395"/>
                  </a:lnTo>
                  <a:lnTo>
                    <a:pt x="346887" y="97866"/>
                  </a:lnTo>
                  <a:lnTo>
                    <a:pt x="346887" y="108877"/>
                  </a:lnTo>
                  <a:lnTo>
                    <a:pt x="351345" y="113347"/>
                  </a:lnTo>
                  <a:lnTo>
                    <a:pt x="375716" y="113347"/>
                  </a:lnTo>
                  <a:lnTo>
                    <a:pt x="380187" y="108877"/>
                  </a:lnTo>
                  <a:lnTo>
                    <a:pt x="380187" y="97866"/>
                  </a:lnTo>
                  <a:close/>
                </a:path>
                <a:path w="553719" h="678179">
                  <a:moveTo>
                    <a:pt x="553631" y="557149"/>
                  </a:moveTo>
                  <a:lnTo>
                    <a:pt x="553529" y="510273"/>
                  </a:lnTo>
                  <a:lnTo>
                    <a:pt x="538162" y="437095"/>
                  </a:lnTo>
                  <a:lnTo>
                    <a:pt x="533666" y="415747"/>
                  </a:lnTo>
                  <a:lnTo>
                    <a:pt x="533666" y="521589"/>
                  </a:lnTo>
                  <a:lnTo>
                    <a:pt x="533666" y="541667"/>
                  </a:lnTo>
                  <a:lnTo>
                    <a:pt x="286854" y="541667"/>
                  </a:lnTo>
                  <a:lnTo>
                    <a:pt x="286854" y="561619"/>
                  </a:lnTo>
                  <a:lnTo>
                    <a:pt x="286854" y="617677"/>
                  </a:lnTo>
                  <a:lnTo>
                    <a:pt x="266776" y="617677"/>
                  </a:lnTo>
                  <a:lnTo>
                    <a:pt x="266776" y="561619"/>
                  </a:lnTo>
                  <a:lnTo>
                    <a:pt x="286854" y="561619"/>
                  </a:lnTo>
                  <a:lnTo>
                    <a:pt x="286854" y="541667"/>
                  </a:lnTo>
                  <a:lnTo>
                    <a:pt x="19964" y="541667"/>
                  </a:lnTo>
                  <a:lnTo>
                    <a:pt x="19964" y="521589"/>
                  </a:lnTo>
                  <a:lnTo>
                    <a:pt x="72999" y="521589"/>
                  </a:lnTo>
                  <a:lnTo>
                    <a:pt x="77470" y="517118"/>
                  </a:lnTo>
                  <a:lnTo>
                    <a:pt x="77470" y="506107"/>
                  </a:lnTo>
                  <a:lnTo>
                    <a:pt x="72999" y="501637"/>
                  </a:lnTo>
                  <a:lnTo>
                    <a:pt x="22275" y="501637"/>
                  </a:lnTo>
                  <a:lnTo>
                    <a:pt x="35864" y="437095"/>
                  </a:lnTo>
                  <a:lnTo>
                    <a:pt x="183095" y="437095"/>
                  </a:lnTo>
                  <a:lnTo>
                    <a:pt x="178562" y="501637"/>
                  </a:lnTo>
                  <a:lnTo>
                    <a:pt x="105130" y="501637"/>
                  </a:lnTo>
                  <a:lnTo>
                    <a:pt x="100672" y="506107"/>
                  </a:lnTo>
                  <a:lnTo>
                    <a:pt x="100672" y="517118"/>
                  </a:lnTo>
                  <a:lnTo>
                    <a:pt x="105143" y="521589"/>
                  </a:lnTo>
                  <a:lnTo>
                    <a:pt x="533666" y="521589"/>
                  </a:lnTo>
                  <a:lnTo>
                    <a:pt x="533666" y="415747"/>
                  </a:lnTo>
                  <a:lnTo>
                    <a:pt x="531355" y="404774"/>
                  </a:lnTo>
                  <a:lnTo>
                    <a:pt x="531355" y="501637"/>
                  </a:lnTo>
                  <a:lnTo>
                    <a:pt x="375069" y="501637"/>
                  </a:lnTo>
                  <a:lnTo>
                    <a:pt x="370535" y="437095"/>
                  </a:lnTo>
                  <a:lnTo>
                    <a:pt x="517766" y="437095"/>
                  </a:lnTo>
                  <a:lnTo>
                    <a:pt x="531355" y="501637"/>
                  </a:lnTo>
                  <a:lnTo>
                    <a:pt x="531355" y="404774"/>
                  </a:lnTo>
                  <a:lnTo>
                    <a:pt x="520369" y="352590"/>
                  </a:lnTo>
                  <a:lnTo>
                    <a:pt x="516166" y="332638"/>
                  </a:lnTo>
                  <a:lnTo>
                    <a:pt x="513562" y="320281"/>
                  </a:lnTo>
                  <a:lnTo>
                    <a:pt x="513562" y="417131"/>
                  </a:lnTo>
                  <a:lnTo>
                    <a:pt x="369138" y="417131"/>
                  </a:lnTo>
                  <a:lnTo>
                    <a:pt x="364604" y="352590"/>
                  </a:lnTo>
                  <a:lnTo>
                    <a:pt x="499973" y="352590"/>
                  </a:lnTo>
                  <a:lnTo>
                    <a:pt x="513562" y="417131"/>
                  </a:lnTo>
                  <a:lnTo>
                    <a:pt x="513562" y="320281"/>
                  </a:lnTo>
                  <a:lnTo>
                    <a:pt x="502577" y="268097"/>
                  </a:lnTo>
                  <a:lnTo>
                    <a:pt x="499071" y="251447"/>
                  </a:lnTo>
                  <a:lnTo>
                    <a:pt x="495782" y="248780"/>
                  </a:lnTo>
                  <a:lnTo>
                    <a:pt x="495782" y="332638"/>
                  </a:lnTo>
                  <a:lnTo>
                    <a:pt x="363207" y="332638"/>
                  </a:lnTo>
                  <a:lnTo>
                    <a:pt x="358673" y="268097"/>
                  </a:lnTo>
                  <a:lnTo>
                    <a:pt x="482180" y="268097"/>
                  </a:lnTo>
                  <a:lnTo>
                    <a:pt x="495782" y="332638"/>
                  </a:lnTo>
                  <a:lnTo>
                    <a:pt x="495782" y="248780"/>
                  </a:lnTo>
                  <a:lnTo>
                    <a:pt x="495007" y="248145"/>
                  </a:lnTo>
                  <a:lnTo>
                    <a:pt x="355053" y="248145"/>
                  </a:lnTo>
                  <a:lnTo>
                    <a:pt x="355053" y="501637"/>
                  </a:lnTo>
                  <a:lnTo>
                    <a:pt x="198577" y="501637"/>
                  </a:lnTo>
                  <a:lnTo>
                    <a:pt x="203111" y="437095"/>
                  </a:lnTo>
                  <a:lnTo>
                    <a:pt x="350520" y="437095"/>
                  </a:lnTo>
                  <a:lnTo>
                    <a:pt x="355053" y="501637"/>
                  </a:lnTo>
                  <a:lnTo>
                    <a:pt x="355053" y="248145"/>
                  </a:lnTo>
                  <a:lnTo>
                    <a:pt x="349135" y="248145"/>
                  </a:lnTo>
                  <a:lnTo>
                    <a:pt x="349135" y="417131"/>
                  </a:lnTo>
                  <a:lnTo>
                    <a:pt x="204495" y="417131"/>
                  </a:lnTo>
                  <a:lnTo>
                    <a:pt x="209029" y="352590"/>
                  </a:lnTo>
                  <a:lnTo>
                    <a:pt x="344601" y="352590"/>
                  </a:lnTo>
                  <a:lnTo>
                    <a:pt x="349135" y="417131"/>
                  </a:lnTo>
                  <a:lnTo>
                    <a:pt x="349135" y="248145"/>
                  </a:lnTo>
                  <a:lnTo>
                    <a:pt x="343192" y="248145"/>
                  </a:lnTo>
                  <a:lnTo>
                    <a:pt x="343192" y="332638"/>
                  </a:lnTo>
                  <a:lnTo>
                    <a:pt x="210439" y="332638"/>
                  </a:lnTo>
                  <a:lnTo>
                    <a:pt x="214960" y="268097"/>
                  </a:lnTo>
                  <a:lnTo>
                    <a:pt x="338658" y="268097"/>
                  </a:lnTo>
                  <a:lnTo>
                    <a:pt x="343192" y="332638"/>
                  </a:lnTo>
                  <a:lnTo>
                    <a:pt x="343192" y="248145"/>
                  </a:lnTo>
                  <a:lnTo>
                    <a:pt x="194957" y="248145"/>
                  </a:lnTo>
                  <a:lnTo>
                    <a:pt x="194957" y="268097"/>
                  </a:lnTo>
                  <a:lnTo>
                    <a:pt x="190423" y="332638"/>
                  </a:lnTo>
                  <a:lnTo>
                    <a:pt x="189026" y="332638"/>
                  </a:lnTo>
                  <a:lnTo>
                    <a:pt x="189026" y="352590"/>
                  </a:lnTo>
                  <a:lnTo>
                    <a:pt x="184492" y="417131"/>
                  </a:lnTo>
                  <a:lnTo>
                    <a:pt x="40068" y="417131"/>
                  </a:lnTo>
                  <a:lnTo>
                    <a:pt x="53657" y="352590"/>
                  </a:lnTo>
                  <a:lnTo>
                    <a:pt x="189026" y="352590"/>
                  </a:lnTo>
                  <a:lnTo>
                    <a:pt x="189026" y="332638"/>
                  </a:lnTo>
                  <a:lnTo>
                    <a:pt x="57848" y="332638"/>
                  </a:lnTo>
                  <a:lnTo>
                    <a:pt x="71450" y="268097"/>
                  </a:lnTo>
                  <a:lnTo>
                    <a:pt x="194957" y="268097"/>
                  </a:lnTo>
                  <a:lnTo>
                    <a:pt x="194957" y="248145"/>
                  </a:lnTo>
                  <a:lnTo>
                    <a:pt x="58623" y="248145"/>
                  </a:lnTo>
                  <a:lnTo>
                    <a:pt x="54546" y="251447"/>
                  </a:lnTo>
                  <a:lnTo>
                    <a:pt x="215" y="509549"/>
                  </a:lnTo>
                  <a:lnTo>
                    <a:pt x="88" y="510273"/>
                  </a:lnTo>
                  <a:lnTo>
                    <a:pt x="0" y="557149"/>
                  </a:lnTo>
                  <a:lnTo>
                    <a:pt x="4470" y="561619"/>
                  </a:lnTo>
                  <a:lnTo>
                    <a:pt x="246824" y="561619"/>
                  </a:lnTo>
                  <a:lnTo>
                    <a:pt x="246824" y="617677"/>
                  </a:lnTo>
                  <a:lnTo>
                    <a:pt x="164566" y="617677"/>
                  </a:lnTo>
                  <a:lnTo>
                    <a:pt x="160096" y="622147"/>
                  </a:lnTo>
                  <a:lnTo>
                    <a:pt x="160096" y="657707"/>
                  </a:lnTo>
                  <a:lnTo>
                    <a:pt x="57835" y="657707"/>
                  </a:lnTo>
                  <a:lnTo>
                    <a:pt x="53365" y="662178"/>
                  </a:lnTo>
                  <a:lnTo>
                    <a:pt x="53365" y="673201"/>
                  </a:lnTo>
                  <a:lnTo>
                    <a:pt x="57835" y="677672"/>
                  </a:lnTo>
                  <a:lnTo>
                    <a:pt x="495782" y="677672"/>
                  </a:lnTo>
                  <a:lnTo>
                    <a:pt x="500253" y="673201"/>
                  </a:lnTo>
                  <a:lnTo>
                    <a:pt x="500253" y="662178"/>
                  </a:lnTo>
                  <a:lnTo>
                    <a:pt x="495782" y="657707"/>
                  </a:lnTo>
                  <a:lnTo>
                    <a:pt x="393534" y="657707"/>
                  </a:lnTo>
                  <a:lnTo>
                    <a:pt x="393534" y="637641"/>
                  </a:lnTo>
                  <a:lnTo>
                    <a:pt x="393534" y="622147"/>
                  </a:lnTo>
                  <a:lnTo>
                    <a:pt x="389064" y="617677"/>
                  </a:lnTo>
                  <a:lnTo>
                    <a:pt x="373570" y="617677"/>
                  </a:lnTo>
                  <a:lnTo>
                    <a:pt x="373570" y="637641"/>
                  </a:lnTo>
                  <a:lnTo>
                    <a:pt x="373570" y="657707"/>
                  </a:lnTo>
                  <a:lnTo>
                    <a:pt x="180060" y="657707"/>
                  </a:lnTo>
                  <a:lnTo>
                    <a:pt x="180060" y="637641"/>
                  </a:lnTo>
                  <a:lnTo>
                    <a:pt x="373570" y="637641"/>
                  </a:lnTo>
                  <a:lnTo>
                    <a:pt x="373570" y="617677"/>
                  </a:lnTo>
                  <a:lnTo>
                    <a:pt x="306806" y="617677"/>
                  </a:lnTo>
                  <a:lnTo>
                    <a:pt x="306806" y="561619"/>
                  </a:lnTo>
                  <a:lnTo>
                    <a:pt x="549160" y="561619"/>
                  </a:lnTo>
                  <a:lnTo>
                    <a:pt x="553631" y="557149"/>
                  </a:lnTo>
                  <a:close/>
                </a:path>
              </a:pathLst>
            </a:custGeom>
            <a:solidFill>
              <a:srgbClr val="FFFFFF"/>
            </a:solidFill>
          </p:spPr>
          <p:txBody>
            <a:bodyPr wrap="square" lIns="0" tIns="0" rIns="0" bIns="0" rtlCol="0"/>
            <a:lstStyle/>
            <a:p>
              <a:endParaRPr/>
            </a:p>
          </p:txBody>
        </p:sp>
      </p:grpSp>
      <p:grpSp>
        <p:nvGrpSpPr>
          <p:cNvPr id="263" name="object 52">
            <a:extLst>
              <a:ext uri="{FF2B5EF4-FFF2-40B4-BE49-F238E27FC236}">
                <a16:creationId xmlns:a16="http://schemas.microsoft.com/office/drawing/2014/main" id="{DEF0ACA3-B68F-B940-E163-93B02C50B98C}"/>
              </a:ext>
            </a:extLst>
          </p:cNvPr>
          <p:cNvGrpSpPr/>
          <p:nvPr/>
        </p:nvGrpSpPr>
        <p:grpSpPr>
          <a:xfrm>
            <a:off x="31060104" y="16278602"/>
            <a:ext cx="1913597" cy="1913597"/>
            <a:chOff x="16738764" y="9044230"/>
            <a:chExt cx="1283335" cy="1283335"/>
          </a:xfrm>
        </p:grpSpPr>
        <p:sp>
          <p:nvSpPr>
            <p:cNvPr id="264" name="object 53">
              <a:extLst>
                <a:ext uri="{FF2B5EF4-FFF2-40B4-BE49-F238E27FC236}">
                  <a16:creationId xmlns:a16="http://schemas.microsoft.com/office/drawing/2014/main" id="{81E347F4-62BB-B66A-3A41-37920385F4F0}"/>
                </a:ext>
              </a:extLst>
            </p:cNvPr>
            <p:cNvSpPr/>
            <p:nvPr/>
          </p:nvSpPr>
          <p:spPr>
            <a:xfrm>
              <a:off x="16738764" y="9044230"/>
              <a:ext cx="1283335" cy="1283335"/>
            </a:xfrm>
            <a:custGeom>
              <a:avLst/>
              <a:gdLst/>
              <a:ahLst/>
              <a:cxnLst/>
              <a:rect l="l" t="t" r="r" b="b"/>
              <a:pathLst>
                <a:path w="1283334" h="1283334">
                  <a:moveTo>
                    <a:pt x="641613" y="0"/>
                  </a:moveTo>
                  <a:lnTo>
                    <a:pt x="593729" y="1759"/>
                  </a:lnTo>
                  <a:lnTo>
                    <a:pt x="546800" y="6956"/>
                  </a:lnTo>
                  <a:lnTo>
                    <a:pt x="500951" y="15467"/>
                  </a:lnTo>
                  <a:lnTo>
                    <a:pt x="456306" y="27166"/>
                  </a:lnTo>
                  <a:lnTo>
                    <a:pt x="412989" y="41930"/>
                  </a:lnTo>
                  <a:lnTo>
                    <a:pt x="371124" y="59634"/>
                  </a:lnTo>
                  <a:lnTo>
                    <a:pt x="330836" y="80156"/>
                  </a:lnTo>
                  <a:lnTo>
                    <a:pt x="292247" y="103370"/>
                  </a:lnTo>
                  <a:lnTo>
                    <a:pt x="255483" y="129153"/>
                  </a:lnTo>
                  <a:lnTo>
                    <a:pt x="220667" y="157380"/>
                  </a:lnTo>
                  <a:lnTo>
                    <a:pt x="187923" y="187928"/>
                  </a:lnTo>
                  <a:lnTo>
                    <a:pt x="157376" y="220673"/>
                  </a:lnTo>
                  <a:lnTo>
                    <a:pt x="129149" y="255489"/>
                  </a:lnTo>
                  <a:lnTo>
                    <a:pt x="103367" y="292254"/>
                  </a:lnTo>
                  <a:lnTo>
                    <a:pt x="80153" y="330844"/>
                  </a:lnTo>
                  <a:lnTo>
                    <a:pt x="59632" y="371133"/>
                  </a:lnTo>
                  <a:lnTo>
                    <a:pt x="41928" y="412998"/>
                  </a:lnTo>
                  <a:lnTo>
                    <a:pt x="27165" y="456316"/>
                  </a:lnTo>
                  <a:lnTo>
                    <a:pt x="15466" y="500961"/>
                  </a:lnTo>
                  <a:lnTo>
                    <a:pt x="6956" y="546810"/>
                  </a:lnTo>
                  <a:lnTo>
                    <a:pt x="1759" y="593739"/>
                  </a:lnTo>
                  <a:lnTo>
                    <a:pt x="0" y="641624"/>
                  </a:lnTo>
                  <a:lnTo>
                    <a:pt x="1759" y="689509"/>
                  </a:lnTo>
                  <a:lnTo>
                    <a:pt x="6956" y="736438"/>
                  </a:lnTo>
                  <a:lnTo>
                    <a:pt x="15466" y="782287"/>
                  </a:lnTo>
                  <a:lnTo>
                    <a:pt x="27165" y="826932"/>
                  </a:lnTo>
                  <a:lnTo>
                    <a:pt x="41928" y="870250"/>
                  </a:lnTo>
                  <a:lnTo>
                    <a:pt x="59632" y="912115"/>
                  </a:lnTo>
                  <a:lnTo>
                    <a:pt x="80153" y="952404"/>
                  </a:lnTo>
                  <a:lnTo>
                    <a:pt x="103367" y="990994"/>
                  </a:lnTo>
                  <a:lnTo>
                    <a:pt x="129149" y="1027759"/>
                  </a:lnTo>
                  <a:lnTo>
                    <a:pt x="157376" y="1062575"/>
                  </a:lnTo>
                  <a:lnTo>
                    <a:pt x="187923" y="1095320"/>
                  </a:lnTo>
                  <a:lnTo>
                    <a:pt x="220667" y="1125867"/>
                  </a:lnTo>
                  <a:lnTo>
                    <a:pt x="255483" y="1154095"/>
                  </a:lnTo>
                  <a:lnTo>
                    <a:pt x="292247" y="1179878"/>
                  </a:lnTo>
                  <a:lnTo>
                    <a:pt x="330836" y="1203092"/>
                  </a:lnTo>
                  <a:lnTo>
                    <a:pt x="371124" y="1223614"/>
                  </a:lnTo>
                  <a:lnTo>
                    <a:pt x="412989" y="1241318"/>
                  </a:lnTo>
                  <a:lnTo>
                    <a:pt x="456306" y="1256082"/>
                  </a:lnTo>
                  <a:lnTo>
                    <a:pt x="500951" y="1267781"/>
                  </a:lnTo>
                  <a:lnTo>
                    <a:pt x="546800" y="1276291"/>
                  </a:lnTo>
                  <a:lnTo>
                    <a:pt x="593729" y="1281488"/>
                  </a:lnTo>
                  <a:lnTo>
                    <a:pt x="641613" y="1283248"/>
                  </a:lnTo>
                  <a:lnTo>
                    <a:pt x="689498" y="1281488"/>
                  </a:lnTo>
                  <a:lnTo>
                    <a:pt x="736427" y="1276291"/>
                  </a:lnTo>
                  <a:lnTo>
                    <a:pt x="782276" y="1267781"/>
                  </a:lnTo>
                  <a:lnTo>
                    <a:pt x="826922" y="1256082"/>
                  </a:lnTo>
                  <a:lnTo>
                    <a:pt x="870239" y="1241318"/>
                  </a:lnTo>
                  <a:lnTo>
                    <a:pt x="912105" y="1223614"/>
                  </a:lnTo>
                  <a:lnTo>
                    <a:pt x="952394" y="1203092"/>
                  </a:lnTo>
                  <a:lnTo>
                    <a:pt x="990983" y="1179878"/>
                  </a:lnTo>
                  <a:lnTo>
                    <a:pt x="1027748" y="1154095"/>
                  </a:lnTo>
                  <a:lnTo>
                    <a:pt x="1062565" y="1125867"/>
                  </a:lnTo>
                  <a:lnTo>
                    <a:pt x="1095309" y="1095320"/>
                  </a:lnTo>
                  <a:lnTo>
                    <a:pt x="1125857" y="1062575"/>
                  </a:lnTo>
                  <a:lnTo>
                    <a:pt x="1154084" y="1027759"/>
                  </a:lnTo>
                  <a:lnTo>
                    <a:pt x="1179867" y="990994"/>
                  </a:lnTo>
                  <a:lnTo>
                    <a:pt x="1203082" y="952404"/>
                  </a:lnTo>
                  <a:lnTo>
                    <a:pt x="1223603" y="912115"/>
                  </a:lnTo>
                  <a:lnTo>
                    <a:pt x="1241308" y="870250"/>
                  </a:lnTo>
                  <a:lnTo>
                    <a:pt x="1256072" y="826932"/>
                  </a:lnTo>
                  <a:lnTo>
                    <a:pt x="1267771" y="782287"/>
                  </a:lnTo>
                  <a:lnTo>
                    <a:pt x="1276281" y="736438"/>
                  </a:lnTo>
                  <a:lnTo>
                    <a:pt x="1281478" y="689509"/>
                  </a:lnTo>
                  <a:lnTo>
                    <a:pt x="1283238" y="641624"/>
                  </a:lnTo>
                  <a:lnTo>
                    <a:pt x="1281478" y="593739"/>
                  </a:lnTo>
                  <a:lnTo>
                    <a:pt x="1276281" y="546810"/>
                  </a:lnTo>
                  <a:lnTo>
                    <a:pt x="1267771" y="500961"/>
                  </a:lnTo>
                  <a:lnTo>
                    <a:pt x="1256072" y="456316"/>
                  </a:lnTo>
                  <a:lnTo>
                    <a:pt x="1241308" y="412998"/>
                  </a:lnTo>
                  <a:lnTo>
                    <a:pt x="1223603" y="371133"/>
                  </a:lnTo>
                  <a:lnTo>
                    <a:pt x="1203082" y="330844"/>
                  </a:lnTo>
                  <a:lnTo>
                    <a:pt x="1179867" y="292254"/>
                  </a:lnTo>
                  <a:lnTo>
                    <a:pt x="1154084" y="255489"/>
                  </a:lnTo>
                  <a:lnTo>
                    <a:pt x="1125857" y="220673"/>
                  </a:lnTo>
                  <a:lnTo>
                    <a:pt x="1095309" y="187928"/>
                  </a:lnTo>
                  <a:lnTo>
                    <a:pt x="1062565" y="157380"/>
                  </a:lnTo>
                  <a:lnTo>
                    <a:pt x="1027748" y="129153"/>
                  </a:lnTo>
                  <a:lnTo>
                    <a:pt x="990983" y="103370"/>
                  </a:lnTo>
                  <a:lnTo>
                    <a:pt x="952394" y="80156"/>
                  </a:lnTo>
                  <a:lnTo>
                    <a:pt x="912105" y="59634"/>
                  </a:lnTo>
                  <a:lnTo>
                    <a:pt x="870239" y="41930"/>
                  </a:lnTo>
                  <a:lnTo>
                    <a:pt x="826922" y="27166"/>
                  </a:lnTo>
                  <a:lnTo>
                    <a:pt x="782276" y="15467"/>
                  </a:lnTo>
                  <a:lnTo>
                    <a:pt x="736427" y="6956"/>
                  </a:lnTo>
                  <a:lnTo>
                    <a:pt x="689498" y="1759"/>
                  </a:lnTo>
                  <a:lnTo>
                    <a:pt x="641613" y="0"/>
                  </a:lnTo>
                  <a:close/>
                </a:path>
              </a:pathLst>
            </a:custGeom>
            <a:solidFill>
              <a:srgbClr val="2CAD4A"/>
            </a:solidFill>
          </p:spPr>
          <p:txBody>
            <a:bodyPr wrap="square" lIns="0" tIns="0" rIns="0" bIns="0" rtlCol="0"/>
            <a:lstStyle/>
            <a:p>
              <a:endParaRPr/>
            </a:p>
          </p:txBody>
        </p:sp>
        <p:sp>
          <p:nvSpPr>
            <p:cNvPr id="265" name="object 54">
              <a:extLst>
                <a:ext uri="{FF2B5EF4-FFF2-40B4-BE49-F238E27FC236}">
                  <a16:creationId xmlns:a16="http://schemas.microsoft.com/office/drawing/2014/main" id="{77A0693D-16E4-7400-23F6-DF57420234E3}"/>
                </a:ext>
              </a:extLst>
            </p:cNvPr>
            <p:cNvSpPr/>
            <p:nvPr/>
          </p:nvSpPr>
          <p:spPr>
            <a:xfrm>
              <a:off x="17069525" y="9849973"/>
              <a:ext cx="641985" cy="125730"/>
            </a:xfrm>
            <a:custGeom>
              <a:avLst/>
              <a:gdLst/>
              <a:ahLst/>
              <a:cxnLst/>
              <a:rect l="l" t="t" r="r" b="b"/>
              <a:pathLst>
                <a:path w="641984" h="125729">
                  <a:moveTo>
                    <a:pt x="641705" y="99745"/>
                  </a:moveTo>
                  <a:lnTo>
                    <a:pt x="637209" y="95250"/>
                  </a:lnTo>
                  <a:lnTo>
                    <a:pt x="631672" y="95250"/>
                  </a:lnTo>
                  <a:lnTo>
                    <a:pt x="618159" y="95427"/>
                  </a:lnTo>
                  <a:lnTo>
                    <a:pt x="604672" y="96354"/>
                  </a:lnTo>
                  <a:lnTo>
                    <a:pt x="591261" y="98031"/>
                  </a:lnTo>
                  <a:lnTo>
                    <a:pt x="565607" y="102704"/>
                  </a:lnTo>
                  <a:lnTo>
                    <a:pt x="553148" y="104267"/>
                  </a:lnTo>
                  <a:lnTo>
                    <a:pt x="540626" y="105117"/>
                  </a:lnTo>
                  <a:lnTo>
                    <a:pt x="528053" y="105283"/>
                  </a:lnTo>
                  <a:lnTo>
                    <a:pt x="515493" y="105117"/>
                  </a:lnTo>
                  <a:lnTo>
                    <a:pt x="502970" y="104267"/>
                  </a:lnTo>
                  <a:lnTo>
                    <a:pt x="490512" y="102704"/>
                  </a:lnTo>
                  <a:lnTo>
                    <a:pt x="464845" y="98031"/>
                  </a:lnTo>
                  <a:lnTo>
                    <a:pt x="451434" y="96354"/>
                  </a:lnTo>
                  <a:lnTo>
                    <a:pt x="437959" y="95427"/>
                  </a:lnTo>
                  <a:lnTo>
                    <a:pt x="424434" y="95250"/>
                  </a:lnTo>
                  <a:lnTo>
                    <a:pt x="410921" y="95427"/>
                  </a:lnTo>
                  <a:lnTo>
                    <a:pt x="397433" y="96354"/>
                  </a:lnTo>
                  <a:lnTo>
                    <a:pt x="384035" y="98031"/>
                  </a:lnTo>
                  <a:lnTo>
                    <a:pt x="358368" y="102704"/>
                  </a:lnTo>
                  <a:lnTo>
                    <a:pt x="345922" y="104267"/>
                  </a:lnTo>
                  <a:lnTo>
                    <a:pt x="333387" y="105117"/>
                  </a:lnTo>
                  <a:lnTo>
                    <a:pt x="320827" y="105283"/>
                  </a:lnTo>
                  <a:lnTo>
                    <a:pt x="308267" y="105117"/>
                  </a:lnTo>
                  <a:lnTo>
                    <a:pt x="295744" y="104267"/>
                  </a:lnTo>
                  <a:lnTo>
                    <a:pt x="283286" y="102704"/>
                  </a:lnTo>
                  <a:lnTo>
                    <a:pt x="257632" y="98031"/>
                  </a:lnTo>
                  <a:lnTo>
                    <a:pt x="244221" y="96354"/>
                  </a:lnTo>
                  <a:lnTo>
                    <a:pt x="230746" y="95427"/>
                  </a:lnTo>
                  <a:lnTo>
                    <a:pt x="217233" y="95250"/>
                  </a:lnTo>
                  <a:lnTo>
                    <a:pt x="203708" y="95427"/>
                  </a:lnTo>
                  <a:lnTo>
                    <a:pt x="190233" y="96354"/>
                  </a:lnTo>
                  <a:lnTo>
                    <a:pt x="176822" y="98031"/>
                  </a:lnTo>
                  <a:lnTo>
                    <a:pt x="151168" y="102704"/>
                  </a:lnTo>
                  <a:lnTo>
                    <a:pt x="138709" y="104267"/>
                  </a:lnTo>
                  <a:lnTo>
                    <a:pt x="126187" y="105117"/>
                  </a:lnTo>
                  <a:lnTo>
                    <a:pt x="113626" y="105283"/>
                  </a:lnTo>
                  <a:lnTo>
                    <a:pt x="101066" y="105117"/>
                  </a:lnTo>
                  <a:lnTo>
                    <a:pt x="88544" y="104267"/>
                  </a:lnTo>
                  <a:lnTo>
                    <a:pt x="76085" y="102704"/>
                  </a:lnTo>
                  <a:lnTo>
                    <a:pt x="50431" y="98031"/>
                  </a:lnTo>
                  <a:lnTo>
                    <a:pt x="37020" y="96354"/>
                  </a:lnTo>
                  <a:lnTo>
                    <a:pt x="23545" y="95427"/>
                  </a:lnTo>
                  <a:lnTo>
                    <a:pt x="4495" y="95250"/>
                  </a:lnTo>
                  <a:lnTo>
                    <a:pt x="0" y="99745"/>
                  </a:lnTo>
                  <a:lnTo>
                    <a:pt x="0" y="110807"/>
                  </a:lnTo>
                  <a:lnTo>
                    <a:pt x="4495" y="115303"/>
                  </a:lnTo>
                  <a:lnTo>
                    <a:pt x="22580" y="115455"/>
                  </a:lnTo>
                  <a:lnTo>
                    <a:pt x="35115" y="116319"/>
                  </a:lnTo>
                  <a:lnTo>
                    <a:pt x="47561" y="117881"/>
                  </a:lnTo>
                  <a:lnTo>
                    <a:pt x="73228" y="122555"/>
                  </a:lnTo>
                  <a:lnTo>
                    <a:pt x="86626" y="124218"/>
                  </a:lnTo>
                  <a:lnTo>
                    <a:pt x="100114" y="125145"/>
                  </a:lnTo>
                  <a:lnTo>
                    <a:pt x="113626" y="125336"/>
                  </a:lnTo>
                  <a:lnTo>
                    <a:pt x="127139" y="125145"/>
                  </a:lnTo>
                  <a:lnTo>
                    <a:pt x="140627" y="124218"/>
                  </a:lnTo>
                  <a:lnTo>
                    <a:pt x="154025" y="122555"/>
                  </a:lnTo>
                  <a:lnTo>
                    <a:pt x="179692" y="117881"/>
                  </a:lnTo>
                  <a:lnTo>
                    <a:pt x="192138" y="116319"/>
                  </a:lnTo>
                  <a:lnTo>
                    <a:pt x="204660" y="115455"/>
                  </a:lnTo>
                  <a:lnTo>
                    <a:pt x="217233" y="115303"/>
                  </a:lnTo>
                  <a:lnTo>
                    <a:pt x="229793" y="115455"/>
                  </a:lnTo>
                  <a:lnTo>
                    <a:pt x="242316" y="116319"/>
                  </a:lnTo>
                  <a:lnTo>
                    <a:pt x="254762" y="117881"/>
                  </a:lnTo>
                  <a:lnTo>
                    <a:pt x="280428" y="122555"/>
                  </a:lnTo>
                  <a:lnTo>
                    <a:pt x="293827" y="124218"/>
                  </a:lnTo>
                  <a:lnTo>
                    <a:pt x="307301" y="125145"/>
                  </a:lnTo>
                  <a:lnTo>
                    <a:pt x="320827" y="125336"/>
                  </a:lnTo>
                  <a:lnTo>
                    <a:pt x="334352" y="125145"/>
                  </a:lnTo>
                  <a:lnTo>
                    <a:pt x="347827" y="124218"/>
                  </a:lnTo>
                  <a:lnTo>
                    <a:pt x="361238" y="122555"/>
                  </a:lnTo>
                  <a:lnTo>
                    <a:pt x="386892" y="117881"/>
                  </a:lnTo>
                  <a:lnTo>
                    <a:pt x="399351" y="116319"/>
                  </a:lnTo>
                  <a:lnTo>
                    <a:pt x="411873" y="115455"/>
                  </a:lnTo>
                  <a:lnTo>
                    <a:pt x="424434" y="115303"/>
                  </a:lnTo>
                  <a:lnTo>
                    <a:pt x="436994" y="115455"/>
                  </a:lnTo>
                  <a:lnTo>
                    <a:pt x="449529" y="116319"/>
                  </a:lnTo>
                  <a:lnTo>
                    <a:pt x="461987" y="117881"/>
                  </a:lnTo>
                  <a:lnTo>
                    <a:pt x="487641" y="122555"/>
                  </a:lnTo>
                  <a:lnTo>
                    <a:pt x="501053" y="124218"/>
                  </a:lnTo>
                  <a:lnTo>
                    <a:pt x="514540" y="125145"/>
                  </a:lnTo>
                  <a:lnTo>
                    <a:pt x="528053" y="125336"/>
                  </a:lnTo>
                  <a:lnTo>
                    <a:pt x="541578" y="125145"/>
                  </a:lnTo>
                  <a:lnTo>
                    <a:pt x="555053" y="124218"/>
                  </a:lnTo>
                  <a:lnTo>
                    <a:pt x="568464" y="122555"/>
                  </a:lnTo>
                  <a:lnTo>
                    <a:pt x="594131" y="117881"/>
                  </a:lnTo>
                  <a:lnTo>
                    <a:pt x="606590" y="116319"/>
                  </a:lnTo>
                  <a:lnTo>
                    <a:pt x="619112" y="115455"/>
                  </a:lnTo>
                  <a:lnTo>
                    <a:pt x="637209" y="115303"/>
                  </a:lnTo>
                  <a:lnTo>
                    <a:pt x="641705" y="110807"/>
                  </a:lnTo>
                  <a:lnTo>
                    <a:pt x="641705" y="99745"/>
                  </a:lnTo>
                  <a:close/>
                </a:path>
                <a:path w="641984" h="125729">
                  <a:moveTo>
                    <a:pt x="641705" y="49606"/>
                  </a:moveTo>
                  <a:lnTo>
                    <a:pt x="637209" y="45110"/>
                  </a:lnTo>
                  <a:lnTo>
                    <a:pt x="631672" y="45110"/>
                  </a:lnTo>
                  <a:lnTo>
                    <a:pt x="618159" y="45300"/>
                  </a:lnTo>
                  <a:lnTo>
                    <a:pt x="604672" y="46228"/>
                  </a:lnTo>
                  <a:lnTo>
                    <a:pt x="591261" y="47891"/>
                  </a:lnTo>
                  <a:lnTo>
                    <a:pt x="565607" y="52565"/>
                  </a:lnTo>
                  <a:lnTo>
                    <a:pt x="553148" y="54127"/>
                  </a:lnTo>
                  <a:lnTo>
                    <a:pt x="540626" y="54991"/>
                  </a:lnTo>
                  <a:lnTo>
                    <a:pt x="528053" y="55143"/>
                  </a:lnTo>
                  <a:lnTo>
                    <a:pt x="515493" y="54991"/>
                  </a:lnTo>
                  <a:lnTo>
                    <a:pt x="502970" y="54127"/>
                  </a:lnTo>
                  <a:lnTo>
                    <a:pt x="490512" y="52565"/>
                  </a:lnTo>
                  <a:lnTo>
                    <a:pt x="464845" y="47891"/>
                  </a:lnTo>
                  <a:lnTo>
                    <a:pt x="451434" y="46228"/>
                  </a:lnTo>
                  <a:lnTo>
                    <a:pt x="437959" y="45300"/>
                  </a:lnTo>
                  <a:lnTo>
                    <a:pt x="424434" y="45110"/>
                  </a:lnTo>
                  <a:lnTo>
                    <a:pt x="410921" y="45300"/>
                  </a:lnTo>
                  <a:lnTo>
                    <a:pt x="397433" y="46228"/>
                  </a:lnTo>
                  <a:lnTo>
                    <a:pt x="384035" y="47891"/>
                  </a:lnTo>
                  <a:lnTo>
                    <a:pt x="358368" y="52565"/>
                  </a:lnTo>
                  <a:lnTo>
                    <a:pt x="345922" y="54127"/>
                  </a:lnTo>
                  <a:lnTo>
                    <a:pt x="333387" y="54991"/>
                  </a:lnTo>
                  <a:lnTo>
                    <a:pt x="320827" y="55143"/>
                  </a:lnTo>
                  <a:lnTo>
                    <a:pt x="308267" y="54991"/>
                  </a:lnTo>
                  <a:lnTo>
                    <a:pt x="295744" y="54127"/>
                  </a:lnTo>
                  <a:lnTo>
                    <a:pt x="283286" y="52565"/>
                  </a:lnTo>
                  <a:lnTo>
                    <a:pt x="257632" y="47891"/>
                  </a:lnTo>
                  <a:lnTo>
                    <a:pt x="244221" y="46228"/>
                  </a:lnTo>
                  <a:lnTo>
                    <a:pt x="230746" y="45300"/>
                  </a:lnTo>
                  <a:lnTo>
                    <a:pt x="217233" y="45110"/>
                  </a:lnTo>
                  <a:lnTo>
                    <a:pt x="203708" y="45300"/>
                  </a:lnTo>
                  <a:lnTo>
                    <a:pt x="190233" y="46228"/>
                  </a:lnTo>
                  <a:lnTo>
                    <a:pt x="176822" y="47891"/>
                  </a:lnTo>
                  <a:lnTo>
                    <a:pt x="151168" y="52565"/>
                  </a:lnTo>
                  <a:lnTo>
                    <a:pt x="138709" y="54127"/>
                  </a:lnTo>
                  <a:lnTo>
                    <a:pt x="126187" y="54991"/>
                  </a:lnTo>
                  <a:lnTo>
                    <a:pt x="113626" y="55143"/>
                  </a:lnTo>
                  <a:lnTo>
                    <a:pt x="101066" y="54991"/>
                  </a:lnTo>
                  <a:lnTo>
                    <a:pt x="88544" y="54127"/>
                  </a:lnTo>
                  <a:lnTo>
                    <a:pt x="76085" y="52565"/>
                  </a:lnTo>
                  <a:lnTo>
                    <a:pt x="50431" y="47891"/>
                  </a:lnTo>
                  <a:lnTo>
                    <a:pt x="37020" y="46215"/>
                  </a:lnTo>
                  <a:lnTo>
                    <a:pt x="23545" y="45288"/>
                  </a:lnTo>
                  <a:lnTo>
                    <a:pt x="4495" y="45110"/>
                  </a:lnTo>
                  <a:lnTo>
                    <a:pt x="0" y="49606"/>
                  </a:lnTo>
                  <a:lnTo>
                    <a:pt x="0" y="60680"/>
                  </a:lnTo>
                  <a:lnTo>
                    <a:pt x="4495" y="65163"/>
                  </a:lnTo>
                  <a:lnTo>
                    <a:pt x="22580" y="65328"/>
                  </a:lnTo>
                  <a:lnTo>
                    <a:pt x="35115" y="66179"/>
                  </a:lnTo>
                  <a:lnTo>
                    <a:pt x="47561" y="67741"/>
                  </a:lnTo>
                  <a:lnTo>
                    <a:pt x="73228" y="72415"/>
                  </a:lnTo>
                  <a:lnTo>
                    <a:pt x="86626" y="74091"/>
                  </a:lnTo>
                  <a:lnTo>
                    <a:pt x="100114" y="75018"/>
                  </a:lnTo>
                  <a:lnTo>
                    <a:pt x="113626" y="75196"/>
                  </a:lnTo>
                  <a:lnTo>
                    <a:pt x="127139" y="75018"/>
                  </a:lnTo>
                  <a:lnTo>
                    <a:pt x="140627" y="74091"/>
                  </a:lnTo>
                  <a:lnTo>
                    <a:pt x="154025" y="72415"/>
                  </a:lnTo>
                  <a:lnTo>
                    <a:pt x="179692" y="67741"/>
                  </a:lnTo>
                  <a:lnTo>
                    <a:pt x="192138" y="66179"/>
                  </a:lnTo>
                  <a:lnTo>
                    <a:pt x="204660" y="65328"/>
                  </a:lnTo>
                  <a:lnTo>
                    <a:pt x="217233" y="65163"/>
                  </a:lnTo>
                  <a:lnTo>
                    <a:pt x="229793" y="65328"/>
                  </a:lnTo>
                  <a:lnTo>
                    <a:pt x="242316" y="66179"/>
                  </a:lnTo>
                  <a:lnTo>
                    <a:pt x="254762" y="67741"/>
                  </a:lnTo>
                  <a:lnTo>
                    <a:pt x="280428" y="72415"/>
                  </a:lnTo>
                  <a:lnTo>
                    <a:pt x="293827" y="74091"/>
                  </a:lnTo>
                  <a:lnTo>
                    <a:pt x="307301" y="75018"/>
                  </a:lnTo>
                  <a:lnTo>
                    <a:pt x="320827" y="75196"/>
                  </a:lnTo>
                  <a:lnTo>
                    <a:pt x="334352" y="75018"/>
                  </a:lnTo>
                  <a:lnTo>
                    <a:pt x="347827" y="74091"/>
                  </a:lnTo>
                  <a:lnTo>
                    <a:pt x="361238" y="72415"/>
                  </a:lnTo>
                  <a:lnTo>
                    <a:pt x="386892" y="67741"/>
                  </a:lnTo>
                  <a:lnTo>
                    <a:pt x="399351" y="66179"/>
                  </a:lnTo>
                  <a:lnTo>
                    <a:pt x="411873" y="65328"/>
                  </a:lnTo>
                  <a:lnTo>
                    <a:pt x="424434" y="65163"/>
                  </a:lnTo>
                  <a:lnTo>
                    <a:pt x="436994" y="65328"/>
                  </a:lnTo>
                  <a:lnTo>
                    <a:pt x="449529" y="66179"/>
                  </a:lnTo>
                  <a:lnTo>
                    <a:pt x="461987" y="67741"/>
                  </a:lnTo>
                  <a:lnTo>
                    <a:pt x="487641" y="72415"/>
                  </a:lnTo>
                  <a:lnTo>
                    <a:pt x="501053" y="74091"/>
                  </a:lnTo>
                  <a:lnTo>
                    <a:pt x="514540" y="75018"/>
                  </a:lnTo>
                  <a:lnTo>
                    <a:pt x="528053" y="75196"/>
                  </a:lnTo>
                  <a:lnTo>
                    <a:pt x="541578" y="75018"/>
                  </a:lnTo>
                  <a:lnTo>
                    <a:pt x="555053" y="74091"/>
                  </a:lnTo>
                  <a:lnTo>
                    <a:pt x="568464" y="72415"/>
                  </a:lnTo>
                  <a:lnTo>
                    <a:pt x="594131" y="67741"/>
                  </a:lnTo>
                  <a:lnTo>
                    <a:pt x="606590" y="66179"/>
                  </a:lnTo>
                  <a:lnTo>
                    <a:pt x="619112" y="65328"/>
                  </a:lnTo>
                  <a:lnTo>
                    <a:pt x="637209" y="65163"/>
                  </a:lnTo>
                  <a:lnTo>
                    <a:pt x="641705" y="60680"/>
                  </a:lnTo>
                  <a:lnTo>
                    <a:pt x="641705" y="49606"/>
                  </a:lnTo>
                  <a:close/>
                </a:path>
                <a:path w="641984" h="125729">
                  <a:moveTo>
                    <a:pt x="641705" y="4483"/>
                  </a:moveTo>
                  <a:lnTo>
                    <a:pt x="637209" y="0"/>
                  </a:lnTo>
                  <a:lnTo>
                    <a:pt x="631672" y="0"/>
                  </a:lnTo>
                  <a:lnTo>
                    <a:pt x="4495" y="0"/>
                  </a:lnTo>
                  <a:lnTo>
                    <a:pt x="0" y="4483"/>
                  </a:lnTo>
                  <a:lnTo>
                    <a:pt x="0" y="15557"/>
                  </a:lnTo>
                  <a:lnTo>
                    <a:pt x="4495" y="20053"/>
                  </a:lnTo>
                  <a:lnTo>
                    <a:pt x="637209" y="20053"/>
                  </a:lnTo>
                  <a:lnTo>
                    <a:pt x="641705" y="15557"/>
                  </a:lnTo>
                  <a:lnTo>
                    <a:pt x="641705" y="4483"/>
                  </a:lnTo>
                  <a:close/>
                </a:path>
              </a:pathLst>
            </a:custGeom>
            <a:solidFill>
              <a:srgbClr val="FFFFFF"/>
            </a:solidFill>
          </p:spPr>
          <p:txBody>
            <a:bodyPr wrap="square" lIns="0" tIns="0" rIns="0" bIns="0" rtlCol="0"/>
            <a:lstStyle/>
            <a:p>
              <a:endParaRPr/>
            </a:p>
          </p:txBody>
        </p:sp>
        <p:pic>
          <p:nvPicPr>
            <p:cNvPr id="266" name="object 55">
              <a:extLst>
                <a:ext uri="{FF2B5EF4-FFF2-40B4-BE49-F238E27FC236}">
                  <a16:creationId xmlns:a16="http://schemas.microsoft.com/office/drawing/2014/main" id="{1B2E17D6-8B57-9E9A-442B-48B5CC5CABE8}"/>
                </a:ext>
              </a:extLst>
            </p:cNvPr>
            <p:cNvPicPr/>
            <p:nvPr/>
          </p:nvPicPr>
          <p:blipFill>
            <a:blip r:embed="rId18" cstate="print"/>
            <a:stretch>
              <a:fillRect/>
            </a:stretch>
          </p:blipFill>
          <p:spPr>
            <a:xfrm>
              <a:off x="17164779" y="9681445"/>
              <a:ext cx="70186" cy="91169"/>
            </a:xfrm>
            <a:prstGeom prst="rect">
              <a:avLst/>
            </a:prstGeom>
          </p:spPr>
        </p:pic>
        <p:pic>
          <p:nvPicPr>
            <p:cNvPr id="267" name="object 56">
              <a:extLst>
                <a:ext uri="{FF2B5EF4-FFF2-40B4-BE49-F238E27FC236}">
                  <a16:creationId xmlns:a16="http://schemas.microsoft.com/office/drawing/2014/main" id="{67CBED3F-D8A6-1D93-C17E-42C310FEAC36}"/>
                </a:ext>
              </a:extLst>
            </p:cNvPr>
            <p:cNvPicPr/>
            <p:nvPr/>
          </p:nvPicPr>
          <p:blipFill>
            <a:blip r:embed="rId19" cstate="print"/>
            <a:stretch>
              <a:fillRect/>
            </a:stretch>
          </p:blipFill>
          <p:spPr>
            <a:xfrm>
              <a:off x="17094600" y="9353647"/>
              <a:ext cx="200527" cy="206936"/>
            </a:xfrm>
            <a:prstGeom prst="rect">
              <a:avLst/>
            </a:prstGeom>
          </p:spPr>
        </p:pic>
        <p:sp>
          <p:nvSpPr>
            <p:cNvPr id="268" name="object 57">
              <a:extLst>
                <a:ext uri="{FF2B5EF4-FFF2-40B4-BE49-F238E27FC236}">
                  <a16:creationId xmlns:a16="http://schemas.microsoft.com/office/drawing/2014/main" id="{D3F1481F-BCFC-7118-46B2-AD409BD6A383}"/>
                </a:ext>
              </a:extLst>
            </p:cNvPr>
            <p:cNvSpPr/>
            <p:nvPr/>
          </p:nvSpPr>
          <p:spPr>
            <a:xfrm>
              <a:off x="17069524" y="9377527"/>
              <a:ext cx="641985" cy="447675"/>
            </a:xfrm>
            <a:custGeom>
              <a:avLst/>
              <a:gdLst/>
              <a:ahLst/>
              <a:cxnLst/>
              <a:rect l="l" t="t" r="r" b="b"/>
              <a:pathLst>
                <a:path w="641984" h="447675">
                  <a:moveTo>
                    <a:pt x="130352" y="191690"/>
                  </a:moveTo>
                  <a:lnTo>
                    <a:pt x="100800" y="192477"/>
                  </a:lnTo>
                  <a:lnTo>
                    <a:pt x="57012" y="196712"/>
                  </a:lnTo>
                  <a:lnTo>
                    <a:pt x="17306" y="207208"/>
                  </a:lnTo>
                  <a:lnTo>
                    <a:pt x="0" y="226778"/>
                  </a:lnTo>
                  <a:lnTo>
                    <a:pt x="0" y="442876"/>
                  </a:lnTo>
                  <a:lnTo>
                    <a:pt x="4492" y="447368"/>
                  </a:lnTo>
                  <a:lnTo>
                    <a:pt x="637216" y="447368"/>
                  </a:lnTo>
                  <a:lnTo>
                    <a:pt x="641708" y="442876"/>
                  </a:lnTo>
                  <a:lnTo>
                    <a:pt x="641708" y="431808"/>
                  </a:lnTo>
                  <a:lnTo>
                    <a:pt x="637216" y="427316"/>
                  </a:lnTo>
                  <a:lnTo>
                    <a:pt x="20051" y="427316"/>
                  </a:lnTo>
                  <a:lnTo>
                    <a:pt x="20051" y="407265"/>
                  </a:lnTo>
                  <a:lnTo>
                    <a:pt x="45653" y="407265"/>
                  </a:lnTo>
                  <a:lnTo>
                    <a:pt x="50134" y="402773"/>
                  </a:lnTo>
                  <a:lnTo>
                    <a:pt x="50134" y="391694"/>
                  </a:lnTo>
                  <a:lnTo>
                    <a:pt x="45653" y="387213"/>
                  </a:lnTo>
                  <a:lnTo>
                    <a:pt x="20051" y="387213"/>
                  </a:lnTo>
                  <a:lnTo>
                    <a:pt x="20051" y="367151"/>
                  </a:lnTo>
                  <a:lnTo>
                    <a:pt x="45653" y="367151"/>
                  </a:lnTo>
                  <a:lnTo>
                    <a:pt x="50134" y="362669"/>
                  </a:lnTo>
                  <a:lnTo>
                    <a:pt x="50134" y="351591"/>
                  </a:lnTo>
                  <a:lnTo>
                    <a:pt x="45653" y="347099"/>
                  </a:lnTo>
                  <a:lnTo>
                    <a:pt x="20051" y="347099"/>
                  </a:lnTo>
                  <a:lnTo>
                    <a:pt x="20051" y="327047"/>
                  </a:lnTo>
                  <a:lnTo>
                    <a:pt x="45653" y="327047"/>
                  </a:lnTo>
                  <a:lnTo>
                    <a:pt x="50134" y="322555"/>
                  </a:lnTo>
                  <a:lnTo>
                    <a:pt x="50134" y="311487"/>
                  </a:lnTo>
                  <a:lnTo>
                    <a:pt x="45653" y="306995"/>
                  </a:lnTo>
                  <a:lnTo>
                    <a:pt x="20051" y="306995"/>
                  </a:lnTo>
                  <a:lnTo>
                    <a:pt x="20051" y="279802"/>
                  </a:lnTo>
                  <a:lnTo>
                    <a:pt x="31802" y="275700"/>
                  </a:lnTo>
                  <a:lnTo>
                    <a:pt x="54226" y="271494"/>
                  </a:lnTo>
                  <a:lnTo>
                    <a:pt x="87137" y="268214"/>
                  </a:lnTo>
                  <a:lnTo>
                    <a:pt x="130352" y="266892"/>
                  </a:lnTo>
                  <a:lnTo>
                    <a:pt x="260693" y="266892"/>
                  </a:lnTo>
                  <a:lnTo>
                    <a:pt x="260693" y="258484"/>
                  </a:lnTo>
                  <a:lnTo>
                    <a:pt x="20051" y="258484"/>
                  </a:lnTo>
                  <a:lnTo>
                    <a:pt x="20051" y="228296"/>
                  </a:lnTo>
                  <a:lnTo>
                    <a:pt x="30745" y="223205"/>
                  </a:lnTo>
                  <a:lnTo>
                    <a:pt x="52906" y="217793"/>
                  </a:lnTo>
                  <a:lnTo>
                    <a:pt x="86215" y="213493"/>
                  </a:lnTo>
                  <a:lnTo>
                    <a:pt x="130352" y="211742"/>
                  </a:lnTo>
                  <a:lnTo>
                    <a:pt x="247397" y="211742"/>
                  </a:lnTo>
                  <a:lnTo>
                    <a:pt x="243389" y="207208"/>
                  </a:lnTo>
                  <a:lnTo>
                    <a:pt x="203686" y="196712"/>
                  </a:lnTo>
                  <a:lnTo>
                    <a:pt x="159901" y="192477"/>
                  </a:lnTo>
                  <a:lnTo>
                    <a:pt x="130352" y="191690"/>
                  </a:lnTo>
                  <a:close/>
                </a:path>
                <a:path w="641984" h="447675">
                  <a:moveTo>
                    <a:pt x="260693" y="266892"/>
                  </a:moveTo>
                  <a:lnTo>
                    <a:pt x="130352" y="266892"/>
                  </a:lnTo>
                  <a:lnTo>
                    <a:pt x="173566" y="268214"/>
                  </a:lnTo>
                  <a:lnTo>
                    <a:pt x="206476" y="271494"/>
                  </a:lnTo>
                  <a:lnTo>
                    <a:pt x="228896" y="275700"/>
                  </a:lnTo>
                  <a:lnTo>
                    <a:pt x="240641" y="279802"/>
                  </a:lnTo>
                  <a:lnTo>
                    <a:pt x="240641" y="306995"/>
                  </a:lnTo>
                  <a:lnTo>
                    <a:pt x="215051" y="306995"/>
                  </a:lnTo>
                  <a:lnTo>
                    <a:pt x="210559" y="311487"/>
                  </a:lnTo>
                  <a:lnTo>
                    <a:pt x="210559" y="322555"/>
                  </a:lnTo>
                  <a:lnTo>
                    <a:pt x="215051" y="327047"/>
                  </a:lnTo>
                  <a:lnTo>
                    <a:pt x="240641" y="327047"/>
                  </a:lnTo>
                  <a:lnTo>
                    <a:pt x="240641" y="347099"/>
                  </a:lnTo>
                  <a:lnTo>
                    <a:pt x="215051" y="347099"/>
                  </a:lnTo>
                  <a:lnTo>
                    <a:pt x="210559" y="351591"/>
                  </a:lnTo>
                  <a:lnTo>
                    <a:pt x="210559" y="362669"/>
                  </a:lnTo>
                  <a:lnTo>
                    <a:pt x="215051" y="367151"/>
                  </a:lnTo>
                  <a:lnTo>
                    <a:pt x="240641" y="367151"/>
                  </a:lnTo>
                  <a:lnTo>
                    <a:pt x="240641" y="387213"/>
                  </a:lnTo>
                  <a:lnTo>
                    <a:pt x="215051" y="387213"/>
                  </a:lnTo>
                  <a:lnTo>
                    <a:pt x="210559" y="391694"/>
                  </a:lnTo>
                  <a:lnTo>
                    <a:pt x="210559" y="402773"/>
                  </a:lnTo>
                  <a:lnTo>
                    <a:pt x="215051" y="407265"/>
                  </a:lnTo>
                  <a:lnTo>
                    <a:pt x="240641" y="407265"/>
                  </a:lnTo>
                  <a:lnTo>
                    <a:pt x="240641" y="427316"/>
                  </a:lnTo>
                  <a:lnTo>
                    <a:pt x="260693" y="427316"/>
                  </a:lnTo>
                  <a:lnTo>
                    <a:pt x="260693" y="266892"/>
                  </a:lnTo>
                  <a:close/>
                </a:path>
                <a:path w="641984" h="447675">
                  <a:moveTo>
                    <a:pt x="391569" y="387213"/>
                  </a:moveTo>
                  <a:lnTo>
                    <a:pt x="300273" y="387213"/>
                  </a:lnTo>
                  <a:lnTo>
                    <a:pt x="295792" y="391694"/>
                  </a:lnTo>
                  <a:lnTo>
                    <a:pt x="295792" y="427316"/>
                  </a:lnTo>
                  <a:lnTo>
                    <a:pt x="315843" y="427316"/>
                  </a:lnTo>
                  <a:lnTo>
                    <a:pt x="315843" y="407265"/>
                  </a:lnTo>
                  <a:lnTo>
                    <a:pt x="396050" y="407265"/>
                  </a:lnTo>
                  <a:lnTo>
                    <a:pt x="396050" y="391694"/>
                  </a:lnTo>
                  <a:lnTo>
                    <a:pt x="391569" y="387213"/>
                  </a:lnTo>
                  <a:close/>
                </a:path>
                <a:path w="641984" h="447675">
                  <a:moveTo>
                    <a:pt x="396050" y="407265"/>
                  </a:moveTo>
                  <a:lnTo>
                    <a:pt x="375999" y="407265"/>
                  </a:lnTo>
                  <a:lnTo>
                    <a:pt x="375999" y="427316"/>
                  </a:lnTo>
                  <a:lnTo>
                    <a:pt x="396050" y="427316"/>
                  </a:lnTo>
                  <a:lnTo>
                    <a:pt x="396050" y="407265"/>
                  </a:lnTo>
                  <a:close/>
                </a:path>
                <a:path w="641984" h="447675">
                  <a:moveTo>
                    <a:pt x="486299" y="190748"/>
                  </a:moveTo>
                  <a:lnTo>
                    <a:pt x="466247" y="190748"/>
                  </a:lnTo>
                  <a:lnTo>
                    <a:pt x="466247" y="208904"/>
                  </a:lnTo>
                  <a:lnTo>
                    <a:pt x="427009" y="259143"/>
                  </a:lnTo>
                  <a:lnTo>
                    <a:pt x="426248" y="261143"/>
                  </a:lnTo>
                  <a:lnTo>
                    <a:pt x="426152" y="263269"/>
                  </a:lnTo>
                  <a:lnTo>
                    <a:pt x="416667" y="427316"/>
                  </a:lnTo>
                  <a:lnTo>
                    <a:pt x="460792" y="427316"/>
                  </a:lnTo>
                  <a:lnTo>
                    <a:pt x="474835" y="418447"/>
                  </a:lnTo>
                  <a:lnTo>
                    <a:pt x="437274" y="418447"/>
                  </a:lnTo>
                  <a:lnTo>
                    <a:pt x="441390" y="347099"/>
                  </a:lnTo>
                  <a:lnTo>
                    <a:pt x="441442" y="346198"/>
                  </a:lnTo>
                  <a:lnTo>
                    <a:pt x="484292" y="346198"/>
                  </a:lnTo>
                  <a:lnTo>
                    <a:pt x="453912" y="330115"/>
                  </a:lnTo>
                  <a:lnTo>
                    <a:pt x="474306" y="312744"/>
                  </a:lnTo>
                  <a:lnTo>
                    <a:pt x="443379" y="312744"/>
                  </a:lnTo>
                  <a:lnTo>
                    <a:pt x="445518" y="275700"/>
                  </a:lnTo>
                  <a:lnTo>
                    <a:pt x="445630" y="273771"/>
                  </a:lnTo>
                  <a:lnTo>
                    <a:pt x="526999" y="273771"/>
                  </a:lnTo>
                  <a:lnTo>
                    <a:pt x="526392" y="263269"/>
                  </a:lnTo>
                  <a:lnTo>
                    <a:pt x="524968" y="258484"/>
                  </a:lnTo>
                  <a:lnTo>
                    <a:pt x="524842" y="258264"/>
                  </a:lnTo>
                  <a:lnTo>
                    <a:pt x="524222" y="257500"/>
                  </a:lnTo>
                  <a:lnTo>
                    <a:pt x="521264" y="253709"/>
                  </a:lnTo>
                  <a:lnTo>
                    <a:pt x="456708" y="253709"/>
                  </a:lnTo>
                  <a:lnTo>
                    <a:pt x="476268" y="228652"/>
                  </a:lnTo>
                  <a:lnTo>
                    <a:pt x="501710" y="228652"/>
                  </a:lnTo>
                  <a:lnTo>
                    <a:pt x="486299" y="208904"/>
                  </a:lnTo>
                  <a:lnTo>
                    <a:pt x="486299" y="190748"/>
                  </a:lnTo>
                  <a:close/>
                </a:path>
                <a:path w="641984" h="447675">
                  <a:moveTo>
                    <a:pt x="533932" y="393809"/>
                  </a:moveTo>
                  <a:lnTo>
                    <a:pt x="513848" y="393809"/>
                  </a:lnTo>
                  <a:lnTo>
                    <a:pt x="515774" y="427316"/>
                  </a:lnTo>
                  <a:lnTo>
                    <a:pt x="535868" y="427316"/>
                  </a:lnTo>
                  <a:lnTo>
                    <a:pt x="533932" y="393809"/>
                  </a:lnTo>
                  <a:close/>
                </a:path>
                <a:path w="641984" h="447675">
                  <a:moveTo>
                    <a:pt x="484292" y="346198"/>
                  </a:moveTo>
                  <a:lnTo>
                    <a:pt x="441442" y="346198"/>
                  </a:lnTo>
                  <a:lnTo>
                    <a:pt x="501408" y="377946"/>
                  </a:lnTo>
                  <a:lnTo>
                    <a:pt x="437274" y="418447"/>
                  </a:lnTo>
                  <a:lnTo>
                    <a:pt x="474835" y="418447"/>
                  </a:lnTo>
                  <a:lnTo>
                    <a:pt x="513848" y="393809"/>
                  </a:lnTo>
                  <a:lnTo>
                    <a:pt x="533932" y="393809"/>
                  </a:lnTo>
                  <a:lnTo>
                    <a:pt x="532134" y="362669"/>
                  </a:lnTo>
                  <a:lnTo>
                    <a:pt x="532028" y="360837"/>
                  </a:lnTo>
                  <a:lnTo>
                    <a:pt x="511942" y="360837"/>
                  </a:lnTo>
                  <a:lnTo>
                    <a:pt x="484292" y="346198"/>
                  </a:lnTo>
                  <a:close/>
                </a:path>
                <a:path w="641984" h="447675">
                  <a:moveTo>
                    <a:pt x="637216" y="332063"/>
                  </a:moveTo>
                  <a:lnTo>
                    <a:pt x="576013" y="332063"/>
                  </a:lnTo>
                  <a:lnTo>
                    <a:pt x="571521" y="336555"/>
                  </a:lnTo>
                  <a:lnTo>
                    <a:pt x="571521" y="367151"/>
                  </a:lnTo>
                  <a:lnTo>
                    <a:pt x="574280" y="380811"/>
                  </a:lnTo>
                  <a:lnTo>
                    <a:pt x="581802" y="391968"/>
                  </a:lnTo>
                  <a:lnTo>
                    <a:pt x="592959" y="399490"/>
                  </a:lnTo>
                  <a:lnTo>
                    <a:pt x="606620" y="402249"/>
                  </a:lnTo>
                  <a:lnTo>
                    <a:pt x="620279" y="399490"/>
                  </a:lnTo>
                  <a:lnTo>
                    <a:pt x="631432" y="391968"/>
                  </a:lnTo>
                  <a:lnTo>
                    <a:pt x="638017" y="382197"/>
                  </a:lnTo>
                  <a:lnTo>
                    <a:pt x="598306" y="382197"/>
                  </a:lnTo>
                  <a:lnTo>
                    <a:pt x="591573" y="375465"/>
                  </a:lnTo>
                  <a:lnTo>
                    <a:pt x="591573" y="352114"/>
                  </a:lnTo>
                  <a:lnTo>
                    <a:pt x="641708" y="352114"/>
                  </a:lnTo>
                  <a:lnTo>
                    <a:pt x="641708" y="336555"/>
                  </a:lnTo>
                  <a:lnTo>
                    <a:pt x="637216" y="332063"/>
                  </a:lnTo>
                  <a:close/>
                </a:path>
                <a:path w="641984" h="447675">
                  <a:moveTo>
                    <a:pt x="381538" y="317026"/>
                  </a:moveTo>
                  <a:lnTo>
                    <a:pt x="310304" y="317026"/>
                  </a:lnTo>
                  <a:lnTo>
                    <a:pt x="305812" y="321508"/>
                  </a:lnTo>
                  <a:lnTo>
                    <a:pt x="305812" y="387213"/>
                  </a:lnTo>
                  <a:lnTo>
                    <a:pt x="325864" y="387213"/>
                  </a:lnTo>
                  <a:lnTo>
                    <a:pt x="325864" y="337078"/>
                  </a:lnTo>
                  <a:lnTo>
                    <a:pt x="386030" y="337078"/>
                  </a:lnTo>
                  <a:lnTo>
                    <a:pt x="386030" y="321508"/>
                  </a:lnTo>
                  <a:lnTo>
                    <a:pt x="381538" y="317026"/>
                  </a:lnTo>
                  <a:close/>
                </a:path>
                <a:path w="641984" h="447675">
                  <a:moveTo>
                    <a:pt x="386030" y="337078"/>
                  </a:moveTo>
                  <a:lnTo>
                    <a:pt x="365967" y="337078"/>
                  </a:lnTo>
                  <a:lnTo>
                    <a:pt x="365967" y="387213"/>
                  </a:lnTo>
                  <a:lnTo>
                    <a:pt x="386030" y="387213"/>
                  </a:lnTo>
                  <a:lnTo>
                    <a:pt x="386030" y="337078"/>
                  </a:lnTo>
                  <a:close/>
                </a:path>
                <a:path w="641984" h="447675">
                  <a:moveTo>
                    <a:pt x="641708" y="352114"/>
                  </a:moveTo>
                  <a:lnTo>
                    <a:pt x="621656" y="352114"/>
                  </a:lnTo>
                  <a:lnTo>
                    <a:pt x="621656" y="375465"/>
                  </a:lnTo>
                  <a:lnTo>
                    <a:pt x="614923" y="382197"/>
                  </a:lnTo>
                  <a:lnTo>
                    <a:pt x="638017" y="382197"/>
                  </a:lnTo>
                  <a:lnTo>
                    <a:pt x="638951" y="380811"/>
                  </a:lnTo>
                  <a:lnTo>
                    <a:pt x="641708" y="367151"/>
                  </a:lnTo>
                  <a:lnTo>
                    <a:pt x="641708" y="352114"/>
                  </a:lnTo>
                  <a:close/>
                </a:path>
                <a:path w="641984" h="447675">
                  <a:moveTo>
                    <a:pt x="527615" y="284441"/>
                  </a:moveTo>
                  <a:lnTo>
                    <a:pt x="507534" y="284441"/>
                  </a:lnTo>
                  <a:lnTo>
                    <a:pt x="511942" y="360837"/>
                  </a:lnTo>
                  <a:lnTo>
                    <a:pt x="532028" y="360837"/>
                  </a:lnTo>
                  <a:lnTo>
                    <a:pt x="527615" y="284441"/>
                  </a:lnTo>
                  <a:close/>
                </a:path>
                <a:path w="641984" h="447675">
                  <a:moveTo>
                    <a:pt x="586937" y="151168"/>
                  </a:moveTo>
                  <a:lnTo>
                    <a:pt x="564443" y="151168"/>
                  </a:lnTo>
                  <a:lnTo>
                    <a:pt x="596913" y="215082"/>
                  </a:lnTo>
                  <a:lnTo>
                    <a:pt x="596892" y="332063"/>
                  </a:lnTo>
                  <a:lnTo>
                    <a:pt x="616944" y="332063"/>
                  </a:lnTo>
                  <a:lnTo>
                    <a:pt x="616944" y="217658"/>
                  </a:lnTo>
                  <a:lnTo>
                    <a:pt x="623411" y="212894"/>
                  </a:lnTo>
                  <a:lnTo>
                    <a:pt x="628933" y="207208"/>
                  </a:lnTo>
                  <a:lnTo>
                    <a:pt x="633515" y="200611"/>
                  </a:lnTo>
                  <a:lnTo>
                    <a:pt x="634938" y="197596"/>
                  </a:lnTo>
                  <a:lnTo>
                    <a:pt x="610525" y="197596"/>
                  </a:lnTo>
                  <a:lnTo>
                    <a:pt x="586937" y="151168"/>
                  </a:lnTo>
                  <a:close/>
                </a:path>
                <a:path w="641984" h="447675">
                  <a:moveTo>
                    <a:pt x="562108" y="0"/>
                  </a:moveTo>
                  <a:lnTo>
                    <a:pt x="530363" y="23708"/>
                  </a:lnTo>
                  <a:lnTo>
                    <a:pt x="521490" y="55338"/>
                  </a:lnTo>
                  <a:lnTo>
                    <a:pt x="521435" y="56405"/>
                  </a:lnTo>
                  <a:lnTo>
                    <a:pt x="523210" y="67490"/>
                  </a:lnTo>
                  <a:lnTo>
                    <a:pt x="527313" y="78070"/>
                  </a:lnTo>
                  <a:lnTo>
                    <a:pt x="535648" y="94489"/>
                  </a:lnTo>
                  <a:lnTo>
                    <a:pt x="367412" y="161953"/>
                  </a:lnTo>
                  <a:lnTo>
                    <a:pt x="338188" y="193972"/>
                  </a:lnTo>
                  <a:lnTo>
                    <a:pt x="335895" y="317026"/>
                  </a:lnTo>
                  <a:lnTo>
                    <a:pt x="355947" y="317026"/>
                  </a:lnTo>
                  <a:lnTo>
                    <a:pt x="355947" y="235186"/>
                  </a:lnTo>
                  <a:lnTo>
                    <a:pt x="409790" y="213493"/>
                  </a:lnTo>
                  <a:lnTo>
                    <a:pt x="356257" y="213493"/>
                  </a:lnTo>
                  <a:lnTo>
                    <a:pt x="356172" y="212894"/>
                  </a:lnTo>
                  <a:lnTo>
                    <a:pt x="356052" y="211742"/>
                  </a:lnTo>
                  <a:lnTo>
                    <a:pt x="355929" y="207208"/>
                  </a:lnTo>
                  <a:lnTo>
                    <a:pt x="355915" y="205480"/>
                  </a:lnTo>
                  <a:lnTo>
                    <a:pt x="356606" y="201616"/>
                  </a:lnTo>
                  <a:lnTo>
                    <a:pt x="358010" y="197983"/>
                  </a:lnTo>
                  <a:lnTo>
                    <a:pt x="360883" y="190360"/>
                  </a:lnTo>
                  <a:lnTo>
                    <a:pt x="360994" y="190067"/>
                  </a:lnTo>
                  <a:lnTo>
                    <a:pt x="367130" y="183743"/>
                  </a:lnTo>
                  <a:lnTo>
                    <a:pt x="544768" y="112446"/>
                  </a:lnTo>
                  <a:lnTo>
                    <a:pt x="567264" y="112446"/>
                  </a:lnTo>
                  <a:lnTo>
                    <a:pt x="545187" y="68992"/>
                  </a:lnTo>
                  <a:lnTo>
                    <a:pt x="542602" y="62323"/>
                  </a:lnTo>
                  <a:lnTo>
                    <a:pt x="541482" y="55338"/>
                  </a:lnTo>
                  <a:lnTo>
                    <a:pt x="541840" y="48275"/>
                  </a:lnTo>
                  <a:lnTo>
                    <a:pt x="543690" y="41370"/>
                  </a:lnTo>
                  <a:lnTo>
                    <a:pt x="546297" y="34627"/>
                  </a:lnTo>
                  <a:lnTo>
                    <a:pt x="550873" y="28826"/>
                  </a:lnTo>
                  <a:lnTo>
                    <a:pt x="556820" y="24732"/>
                  </a:lnTo>
                  <a:lnTo>
                    <a:pt x="579509" y="24732"/>
                  </a:lnTo>
                  <a:lnTo>
                    <a:pt x="567501" y="2010"/>
                  </a:lnTo>
                  <a:lnTo>
                    <a:pt x="562108" y="0"/>
                  </a:lnTo>
                  <a:close/>
                </a:path>
                <a:path w="641984" h="447675">
                  <a:moveTo>
                    <a:pt x="526999" y="273771"/>
                  </a:moveTo>
                  <a:lnTo>
                    <a:pt x="489136" y="273771"/>
                  </a:lnTo>
                  <a:lnTo>
                    <a:pt x="443379" y="312744"/>
                  </a:lnTo>
                  <a:lnTo>
                    <a:pt x="474306" y="312744"/>
                  </a:lnTo>
                  <a:lnTo>
                    <a:pt x="507534" y="284441"/>
                  </a:lnTo>
                  <a:lnTo>
                    <a:pt x="527615" y="284441"/>
                  </a:lnTo>
                  <a:lnTo>
                    <a:pt x="527110" y="275700"/>
                  </a:lnTo>
                  <a:lnTo>
                    <a:pt x="526999" y="273771"/>
                  </a:lnTo>
                  <a:close/>
                </a:path>
                <a:path w="641984" h="447675">
                  <a:moveTo>
                    <a:pt x="130352" y="246830"/>
                  </a:moveTo>
                  <a:lnTo>
                    <a:pt x="102775" y="247275"/>
                  </a:lnTo>
                  <a:lnTo>
                    <a:pt x="72838" y="248989"/>
                  </a:lnTo>
                  <a:lnTo>
                    <a:pt x="44083" y="252537"/>
                  </a:lnTo>
                  <a:lnTo>
                    <a:pt x="20051" y="258484"/>
                  </a:lnTo>
                  <a:lnTo>
                    <a:pt x="240641" y="258484"/>
                  </a:lnTo>
                  <a:lnTo>
                    <a:pt x="216612" y="252537"/>
                  </a:lnTo>
                  <a:lnTo>
                    <a:pt x="187860" y="248989"/>
                  </a:lnTo>
                  <a:lnTo>
                    <a:pt x="157927" y="247275"/>
                  </a:lnTo>
                  <a:lnTo>
                    <a:pt x="130352" y="246830"/>
                  </a:lnTo>
                  <a:close/>
                </a:path>
                <a:path w="641984" h="447675">
                  <a:moveTo>
                    <a:pt x="247397" y="211742"/>
                  </a:moveTo>
                  <a:lnTo>
                    <a:pt x="130352" y="211742"/>
                  </a:lnTo>
                  <a:lnTo>
                    <a:pt x="174488" y="213493"/>
                  </a:lnTo>
                  <a:lnTo>
                    <a:pt x="207796" y="217793"/>
                  </a:lnTo>
                  <a:lnTo>
                    <a:pt x="229954" y="223205"/>
                  </a:lnTo>
                  <a:lnTo>
                    <a:pt x="240641" y="228296"/>
                  </a:lnTo>
                  <a:lnTo>
                    <a:pt x="240641" y="258484"/>
                  </a:lnTo>
                  <a:lnTo>
                    <a:pt x="260693" y="258484"/>
                  </a:lnTo>
                  <a:lnTo>
                    <a:pt x="260693" y="226778"/>
                  </a:lnTo>
                  <a:lnTo>
                    <a:pt x="247397" y="211742"/>
                  </a:lnTo>
                  <a:close/>
                </a:path>
                <a:path w="641984" h="447675">
                  <a:moveTo>
                    <a:pt x="501710" y="228652"/>
                  </a:moveTo>
                  <a:lnTo>
                    <a:pt x="476268" y="228652"/>
                  </a:lnTo>
                  <a:lnTo>
                    <a:pt x="495827" y="253709"/>
                  </a:lnTo>
                  <a:lnTo>
                    <a:pt x="521264" y="253709"/>
                  </a:lnTo>
                  <a:lnTo>
                    <a:pt x="501710" y="228652"/>
                  </a:lnTo>
                  <a:close/>
                </a:path>
                <a:path w="641984" h="447675">
                  <a:moveTo>
                    <a:pt x="567264" y="112446"/>
                  </a:moveTo>
                  <a:lnTo>
                    <a:pt x="544768" y="112446"/>
                  </a:lnTo>
                  <a:lnTo>
                    <a:pt x="555323" y="133231"/>
                  </a:lnTo>
                  <a:lnTo>
                    <a:pt x="356139" y="213493"/>
                  </a:lnTo>
                  <a:lnTo>
                    <a:pt x="409790" y="213493"/>
                  </a:lnTo>
                  <a:lnTo>
                    <a:pt x="466247" y="190748"/>
                  </a:lnTo>
                  <a:lnTo>
                    <a:pt x="486299" y="190748"/>
                  </a:lnTo>
                  <a:lnTo>
                    <a:pt x="486299" y="182664"/>
                  </a:lnTo>
                  <a:lnTo>
                    <a:pt x="564443" y="151168"/>
                  </a:lnTo>
                  <a:lnTo>
                    <a:pt x="586937" y="151168"/>
                  </a:lnTo>
                  <a:lnTo>
                    <a:pt x="567264" y="112446"/>
                  </a:lnTo>
                  <a:close/>
                </a:path>
                <a:path w="641984" h="447675">
                  <a:moveTo>
                    <a:pt x="579509" y="24732"/>
                  </a:moveTo>
                  <a:lnTo>
                    <a:pt x="556820" y="24732"/>
                  </a:lnTo>
                  <a:lnTo>
                    <a:pt x="613122" y="131231"/>
                  </a:lnTo>
                  <a:lnTo>
                    <a:pt x="618625" y="145864"/>
                  </a:lnTo>
                  <a:lnTo>
                    <a:pt x="621235" y="159597"/>
                  </a:lnTo>
                  <a:lnTo>
                    <a:pt x="621278" y="173841"/>
                  </a:lnTo>
                  <a:lnTo>
                    <a:pt x="618305" y="185941"/>
                  </a:lnTo>
                  <a:lnTo>
                    <a:pt x="616722" y="190067"/>
                  </a:lnTo>
                  <a:lnTo>
                    <a:pt x="616609" y="190360"/>
                  </a:lnTo>
                  <a:lnTo>
                    <a:pt x="613960" y="194339"/>
                  </a:lnTo>
                  <a:lnTo>
                    <a:pt x="610525" y="197596"/>
                  </a:lnTo>
                  <a:lnTo>
                    <a:pt x="634938" y="197596"/>
                  </a:lnTo>
                  <a:lnTo>
                    <a:pt x="636943" y="193344"/>
                  </a:lnTo>
                  <a:lnTo>
                    <a:pt x="641011" y="177303"/>
                  </a:lnTo>
                  <a:lnTo>
                    <a:pt x="641310" y="161953"/>
                  </a:lnTo>
                  <a:lnTo>
                    <a:pt x="641356" y="159597"/>
                  </a:lnTo>
                  <a:lnTo>
                    <a:pt x="638023" y="140995"/>
                  </a:lnTo>
                  <a:lnTo>
                    <a:pt x="631059" y="122268"/>
                  </a:lnTo>
                  <a:lnTo>
                    <a:pt x="579509" y="24732"/>
                  </a:lnTo>
                  <a:close/>
                </a:path>
              </a:pathLst>
            </a:custGeom>
            <a:solidFill>
              <a:srgbClr val="FFFFFF"/>
            </a:solidFill>
          </p:spPr>
          <p:txBody>
            <a:bodyPr wrap="square" lIns="0" tIns="0" rIns="0" bIns="0" rtlCol="0"/>
            <a:lstStyle/>
            <a:p>
              <a:endParaRPr/>
            </a:p>
          </p:txBody>
        </p:sp>
      </p:grpSp>
      <p:cxnSp>
        <p:nvCxnSpPr>
          <p:cNvPr id="418" name="Straight Connector 417">
            <a:extLst>
              <a:ext uri="{FF2B5EF4-FFF2-40B4-BE49-F238E27FC236}">
                <a16:creationId xmlns:a16="http://schemas.microsoft.com/office/drawing/2014/main" id="{028959B2-3F1A-0C39-DBF9-1B68785C6566}"/>
              </a:ext>
            </a:extLst>
          </p:cNvPr>
          <p:cNvCxnSpPr>
            <a:cxnSpLocks/>
          </p:cNvCxnSpPr>
          <p:nvPr/>
        </p:nvCxnSpPr>
        <p:spPr>
          <a:xfrm flipH="1">
            <a:off x="1106487" y="9256007"/>
            <a:ext cx="4669969"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8BD7B54-EEC3-3D4B-3794-5E0DC9DE0B8E}"/>
              </a:ext>
            </a:extLst>
          </p:cNvPr>
          <p:cNvCxnSpPr>
            <a:cxnSpLocks/>
          </p:cNvCxnSpPr>
          <p:nvPr/>
        </p:nvCxnSpPr>
        <p:spPr>
          <a:xfrm flipH="1">
            <a:off x="1106487" y="13120872"/>
            <a:ext cx="4669969"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2470381-D0DC-FDAE-CD5B-AFF7CB07D936}"/>
              </a:ext>
            </a:extLst>
          </p:cNvPr>
          <p:cNvCxnSpPr>
            <a:cxnSpLocks/>
          </p:cNvCxnSpPr>
          <p:nvPr/>
        </p:nvCxnSpPr>
        <p:spPr>
          <a:xfrm flipH="1">
            <a:off x="1106487" y="17201631"/>
            <a:ext cx="4669969"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A4D81529-BBCD-8F24-275A-F569C3193E76}"/>
              </a:ext>
            </a:extLst>
          </p:cNvPr>
          <p:cNvCxnSpPr/>
          <p:nvPr/>
        </p:nvCxnSpPr>
        <p:spPr>
          <a:xfrm>
            <a:off x="6516687" y="6478456"/>
            <a:ext cx="0" cy="11069930"/>
          </a:xfrm>
          <a:prstGeom prst="line">
            <a:avLst/>
          </a:prstGeom>
          <a:ln w="76200">
            <a:solidFill>
              <a:srgbClr val="2EB3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070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0.6|0.4|0.1|0.2|0.2|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1899</TotalTime>
  <Words>571</Words>
  <Application>Microsoft Office PowerPoint</Application>
  <PresentationFormat>Custom</PresentationFormat>
  <Paragraphs>120</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Calibri</vt:lpstr>
      <vt:lpstr>Poppins</vt:lpstr>
      <vt:lpstr>Poppins Light</vt:lpstr>
      <vt:lpstr>Poppins Medium</vt:lpstr>
      <vt:lpstr>Poppins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Application6</cp:lastModifiedBy>
  <cp:revision>71</cp:revision>
  <dcterms:created xsi:type="dcterms:W3CDTF">2025-05-22T06:58:53Z</dcterms:created>
  <dcterms:modified xsi:type="dcterms:W3CDTF">2025-07-09T12:05:52Z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2025-05-22T00:00:00Z</vt:filetime>
  </property>
  <property fmtid="{D5CDD505-2E9C-101B-9397-08002B2CF9AE}" pid="3" name="LastSaved">
    <vt:filetime>2025-05-22T00:00:00Z</vt:filetime>
  </property>
</Properties>
</file>